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578" r:id="rId3"/>
    <p:sldId id="257" r:id="rId5"/>
    <p:sldId id="679" r:id="rId6"/>
    <p:sldId id="731" r:id="rId7"/>
    <p:sldId id="571" r:id="rId8"/>
    <p:sldId id="265" r:id="rId9"/>
    <p:sldId id="271" r:id="rId10"/>
    <p:sldId id="268" r:id="rId11"/>
    <p:sldId id="602" r:id="rId12"/>
    <p:sldId id="603" r:id="rId13"/>
    <p:sldId id="604" r:id="rId14"/>
    <p:sldId id="605" r:id="rId15"/>
    <p:sldId id="606" r:id="rId16"/>
    <p:sldId id="607" r:id="rId17"/>
    <p:sldId id="608" r:id="rId18"/>
    <p:sldId id="609" r:id="rId19"/>
    <p:sldId id="610" r:id="rId20"/>
    <p:sldId id="611" r:id="rId21"/>
    <p:sldId id="612" r:id="rId22"/>
    <p:sldId id="800" r:id="rId23"/>
    <p:sldId id="630" r:id="rId24"/>
    <p:sldId id="623" r:id="rId25"/>
    <p:sldId id="785" r:id="rId26"/>
    <p:sldId id="786" r:id="rId27"/>
    <p:sldId id="787" r:id="rId28"/>
    <p:sldId id="789" r:id="rId29"/>
    <p:sldId id="790" r:id="rId30"/>
    <p:sldId id="792" r:id="rId31"/>
    <p:sldId id="793" r:id="rId32"/>
    <p:sldId id="796" r:id="rId33"/>
    <p:sldId id="797" r:id="rId34"/>
    <p:sldId id="798" r:id="rId35"/>
    <p:sldId id="784" r:id="rId36"/>
    <p:sldId id="631" r:id="rId37"/>
    <p:sldId id="632" r:id="rId38"/>
    <p:sldId id="633" r:id="rId39"/>
    <p:sldId id="634" r:id="rId40"/>
    <p:sldId id="636" r:id="rId41"/>
    <p:sldId id="635" r:id="rId42"/>
    <p:sldId id="624" r:id="rId43"/>
    <p:sldId id="625" r:id="rId44"/>
    <p:sldId id="637" r:id="rId45"/>
    <p:sldId id="638" r:id="rId46"/>
    <p:sldId id="639" r:id="rId47"/>
    <p:sldId id="640" r:id="rId48"/>
    <p:sldId id="641" r:id="rId49"/>
    <p:sldId id="642" r:id="rId50"/>
    <p:sldId id="643" r:id="rId51"/>
    <p:sldId id="644" r:id="rId52"/>
    <p:sldId id="645" r:id="rId53"/>
    <p:sldId id="652" r:id="rId54"/>
    <p:sldId id="649" r:id="rId55"/>
    <p:sldId id="650" r:id="rId56"/>
    <p:sldId id="653" r:id="rId57"/>
    <p:sldId id="666" r:id="rId58"/>
    <p:sldId id="667" r:id="rId59"/>
    <p:sldId id="668" r:id="rId60"/>
    <p:sldId id="669" r:id="rId61"/>
    <p:sldId id="670" r:id="rId62"/>
    <p:sldId id="671" r:id="rId63"/>
    <p:sldId id="672" r:id="rId64"/>
    <p:sldId id="657" r:id="rId65"/>
    <p:sldId id="654" r:id="rId66"/>
    <p:sldId id="655" r:id="rId67"/>
    <p:sldId id="663" r:id="rId68"/>
    <p:sldId id="848" r:id="rId69"/>
    <p:sldId id="582" r:id="rId70"/>
  </p:sldIdLst>
  <p:sldSz cx="12192000" cy="6858000"/>
  <p:notesSz cx="6858000" cy="9144000"/>
  <p:custDataLst>
    <p:tags r:id="rId7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4149"/>
    <a:srgbClr val="E53238"/>
    <a:srgbClr val="BE181C"/>
    <a:srgbClr val="000000"/>
    <a:srgbClr val="595959"/>
    <a:srgbClr val="C8C8C8"/>
    <a:srgbClr val="E0E0E0"/>
    <a:srgbClr val="EFEFEF"/>
    <a:srgbClr val="DADAD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08" autoAdjust="0"/>
    <p:restoredTop sz="94660"/>
  </p:normalViewPr>
  <p:slideViewPr>
    <p:cSldViewPr snapToGrid="0">
      <p:cViewPr varScale="1">
        <p:scale>
          <a:sx n="111" d="100"/>
          <a:sy n="111" d="100"/>
        </p:scale>
        <p:origin x="654" y="102"/>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4" Type="http://schemas.openxmlformats.org/officeDocument/2006/relationships/tags" Target="tags/tag100.xml"/><Relationship Id="rId73" Type="http://schemas.openxmlformats.org/officeDocument/2006/relationships/tableStyles" Target="tableStyles.xml"/><Relationship Id="rId72" Type="http://schemas.openxmlformats.org/officeDocument/2006/relationships/viewProps" Target="viewProps.xml"/><Relationship Id="rId71" Type="http://schemas.openxmlformats.org/officeDocument/2006/relationships/presProps" Target="presProps.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B626CB-D231-4089-AE71-1927BC5A56DB}"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6D22D1-8C36-4E5F-9289-A157FDF8DC88}"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B626CB-D231-4089-AE71-1927BC5A56DB}"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6D22D1-8C36-4E5F-9289-A157FDF8DC88}"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B626CB-D231-4089-AE71-1927BC5A56DB}"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6D22D1-8C36-4E5F-9289-A157FDF8DC88}"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6D22D1-8C36-4E5F-9289-A157FDF8DC88}"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6D22D1-8C36-4E5F-9289-A157FDF8DC88}"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26D22D1-8C36-4E5F-9289-A157FDF8DC88}"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p:cSld name="仅标题">
    <p:spTree>
      <p:nvGrpSpPr>
        <p:cNvPr id="1" name=""/>
        <p:cNvGrpSpPr/>
        <p:nvPr/>
      </p:nvGrpSpPr>
      <p:grpSpPr>
        <a:xfrm>
          <a:off x="0" y="0"/>
          <a:ext cx="0" cy="0"/>
          <a:chOff x="0" y="0"/>
          <a:chExt cx="0" cy="0"/>
        </a:xfrm>
      </p:grpSpPr>
    </p:spTree>
  </p:cSld>
  <p:clrMapOvr>
    <a:masterClrMapping/>
  </p:clrMapOvr>
  <p:transition spd="med" advClick="0" advTm="3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9" name="图片占位符 8"/>
          <p:cNvSpPr>
            <a:spLocks noGrp="1"/>
          </p:cNvSpPr>
          <p:nvPr>
            <p:ph type="pic" sz="quarter" idx="11"/>
          </p:nvPr>
        </p:nvSpPr>
        <p:spPr>
          <a:xfrm>
            <a:off x="1662908" y="2353328"/>
            <a:ext cx="2133598" cy="2120864"/>
          </a:xfrm>
          <a:custGeom>
            <a:avLst/>
            <a:gdLst>
              <a:gd name="connsiteX0" fmla="*/ 1066799 w 2133598"/>
              <a:gd name="connsiteY0" fmla="*/ 0 h 2120864"/>
              <a:gd name="connsiteX1" fmla="*/ 2133598 w 2133598"/>
              <a:gd name="connsiteY1" fmla="*/ 1060432 h 2120864"/>
              <a:gd name="connsiteX2" fmla="*/ 1066799 w 2133598"/>
              <a:gd name="connsiteY2" fmla="*/ 2120864 h 2120864"/>
              <a:gd name="connsiteX3" fmla="*/ 0 w 2133598"/>
              <a:gd name="connsiteY3" fmla="*/ 1060432 h 2120864"/>
              <a:gd name="connsiteX4" fmla="*/ 1066799 w 2133598"/>
              <a:gd name="connsiteY4" fmla="*/ 0 h 212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98" h="2120864">
                <a:moveTo>
                  <a:pt x="1066799" y="0"/>
                </a:moveTo>
                <a:cubicBezTo>
                  <a:pt x="1655976" y="0"/>
                  <a:pt x="2133598" y="474772"/>
                  <a:pt x="2133598" y="1060432"/>
                </a:cubicBezTo>
                <a:cubicBezTo>
                  <a:pt x="2133598" y="1646092"/>
                  <a:pt x="1655976" y="2120864"/>
                  <a:pt x="1066799" y="2120864"/>
                </a:cubicBezTo>
                <a:cubicBezTo>
                  <a:pt x="477622" y="2120864"/>
                  <a:pt x="0" y="1646092"/>
                  <a:pt x="0" y="1060432"/>
                </a:cubicBezTo>
                <a:cubicBezTo>
                  <a:pt x="0" y="474772"/>
                  <a:pt x="477622" y="0"/>
                  <a:pt x="1066799" y="0"/>
                </a:cubicBezTo>
                <a:close/>
              </a:path>
            </a:pathLst>
          </a:custGeom>
        </p:spPr>
        <p:txBody>
          <a:bodyPr wrap="square">
            <a:noAutofit/>
          </a:bodyPr>
          <a:lstStyle/>
          <a:p>
            <a:endParaRPr lang="zh-CN" altLang="en-US"/>
          </a:p>
        </p:txBody>
      </p:sp>
      <p:sp>
        <p:nvSpPr>
          <p:cNvPr id="10" name="图片占位符 9"/>
          <p:cNvSpPr>
            <a:spLocks noGrp="1"/>
          </p:cNvSpPr>
          <p:nvPr>
            <p:ph type="pic" sz="quarter" idx="12"/>
          </p:nvPr>
        </p:nvSpPr>
        <p:spPr>
          <a:xfrm>
            <a:off x="5029202" y="2353328"/>
            <a:ext cx="2133598" cy="2120864"/>
          </a:xfrm>
          <a:custGeom>
            <a:avLst/>
            <a:gdLst>
              <a:gd name="connsiteX0" fmla="*/ 1066799 w 2133598"/>
              <a:gd name="connsiteY0" fmla="*/ 0 h 2120864"/>
              <a:gd name="connsiteX1" fmla="*/ 2133598 w 2133598"/>
              <a:gd name="connsiteY1" fmla="*/ 1060432 h 2120864"/>
              <a:gd name="connsiteX2" fmla="*/ 1066799 w 2133598"/>
              <a:gd name="connsiteY2" fmla="*/ 2120864 h 2120864"/>
              <a:gd name="connsiteX3" fmla="*/ 0 w 2133598"/>
              <a:gd name="connsiteY3" fmla="*/ 1060432 h 2120864"/>
              <a:gd name="connsiteX4" fmla="*/ 1066799 w 2133598"/>
              <a:gd name="connsiteY4" fmla="*/ 0 h 212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98" h="2120864">
                <a:moveTo>
                  <a:pt x="1066799" y="0"/>
                </a:moveTo>
                <a:cubicBezTo>
                  <a:pt x="1655976" y="0"/>
                  <a:pt x="2133598" y="474772"/>
                  <a:pt x="2133598" y="1060432"/>
                </a:cubicBezTo>
                <a:cubicBezTo>
                  <a:pt x="2133598" y="1646092"/>
                  <a:pt x="1655976" y="2120864"/>
                  <a:pt x="1066799" y="2120864"/>
                </a:cubicBezTo>
                <a:cubicBezTo>
                  <a:pt x="477622" y="2120864"/>
                  <a:pt x="0" y="1646092"/>
                  <a:pt x="0" y="1060432"/>
                </a:cubicBezTo>
                <a:cubicBezTo>
                  <a:pt x="0" y="474772"/>
                  <a:pt x="477622" y="0"/>
                  <a:pt x="1066799" y="0"/>
                </a:cubicBezTo>
                <a:close/>
              </a:path>
            </a:pathLst>
          </a:custGeom>
        </p:spPr>
        <p:txBody>
          <a:bodyPr wrap="square">
            <a:noAutofit/>
          </a:bodyPr>
          <a:lstStyle/>
          <a:p>
            <a:endParaRPr lang="zh-CN" altLang="en-US" dirty="0"/>
          </a:p>
        </p:txBody>
      </p:sp>
      <p:sp>
        <p:nvSpPr>
          <p:cNvPr id="11" name="图片占位符 10"/>
          <p:cNvSpPr>
            <a:spLocks noGrp="1"/>
          </p:cNvSpPr>
          <p:nvPr>
            <p:ph type="pic" sz="quarter" idx="13"/>
          </p:nvPr>
        </p:nvSpPr>
        <p:spPr>
          <a:xfrm>
            <a:off x="8395496" y="2353328"/>
            <a:ext cx="2133598" cy="2120864"/>
          </a:xfrm>
          <a:custGeom>
            <a:avLst/>
            <a:gdLst>
              <a:gd name="connsiteX0" fmla="*/ 1066799 w 2133598"/>
              <a:gd name="connsiteY0" fmla="*/ 0 h 2120864"/>
              <a:gd name="connsiteX1" fmla="*/ 2133598 w 2133598"/>
              <a:gd name="connsiteY1" fmla="*/ 1060432 h 2120864"/>
              <a:gd name="connsiteX2" fmla="*/ 1066799 w 2133598"/>
              <a:gd name="connsiteY2" fmla="*/ 2120864 h 2120864"/>
              <a:gd name="connsiteX3" fmla="*/ 0 w 2133598"/>
              <a:gd name="connsiteY3" fmla="*/ 1060432 h 2120864"/>
              <a:gd name="connsiteX4" fmla="*/ 1066799 w 2133598"/>
              <a:gd name="connsiteY4" fmla="*/ 0 h 212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98" h="2120864">
                <a:moveTo>
                  <a:pt x="1066799" y="0"/>
                </a:moveTo>
                <a:cubicBezTo>
                  <a:pt x="1655976" y="0"/>
                  <a:pt x="2133598" y="474772"/>
                  <a:pt x="2133598" y="1060432"/>
                </a:cubicBezTo>
                <a:cubicBezTo>
                  <a:pt x="2133598" y="1646092"/>
                  <a:pt x="1655976" y="2120864"/>
                  <a:pt x="1066799" y="2120864"/>
                </a:cubicBezTo>
                <a:cubicBezTo>
                  <a:pt x="477622" y="2120864"/>
                  <a:pt x="0" y="1646092"/>
                  <a:pt x="0" y="1060432"/>
                </a:cubicBezTo>
                <a:cubicBezTo>
                  <a:pt x="0" y="474772"/>
                  <a:pt x="477622" y="0"/>
                  <a:pt x="1066799" y="0"/>
                </a:cubicBezTo>
                <a:close/>
              </a:path>
            </a:pathLst>
          </a:custGeom>
        </p:spPr>
        <p:txBody>
          <a:bodyPr wrap="square">
            <a:noAutofit/>
          </a:bodyPr>
          <a:lstStyle/>
          <a:p>
            <a:endParaRPr lang="zh-CN" altLang="en-US"/>
          </a:p>
        </p:txBody>
      </p:sp>
    </p:spTree>
  </p:cSld>
  <p:clrMapOvr>
    <a:masterClrMapping/>
  </p:clrMapOvr>
  <p:transition spd="med" advClick="0" advTm="3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1"/>
          </p:nvPr>
        </p:nvSpPr>
        <p:spPr>
          <a:xfrm>
            <a:off x="1055689" y="2140680"/>
            <a:ext cx="2537491" cy="3345720"/>
          </a:xfrm>
          <a:custGeom>
            <a:avLst/>
            <a:gdLst>
              <a:gd name="connsiteX0" fmla="*/ 0 w 2537491"/>
              <a:gd name="connsiteY0" fmla="*/ 0 h 3345720"/>
              <a:gd name="connsiteX1" fmla="*/ 2537491 w 2537491"/>
              <a:gd name="connsiteY1" fmla="*/ 0 h 3345720"/>
              <a:gd name="connsiteX2" fmla="*/ 2537491 w 2537491"/>
              <a:gd name="connsiteY2" fmla="*/ 3345720 h 3345720"/>
              <a:gd name="connsiteX3" fmla="*/ 0 w 2537491"/>
              <a:gd name="connsiteY3" fmla="*/ 3345720 h 3345720"/>
            </a:gdLst>
            <a:ahLst/>
            <a:cxnLst>
              <a:cxn ang="0">
                <a:pos x="connsiteX0" y="connsiteY0"/>
              </a:cxn>
              <a:cxn ang="0">
                <a:pos x="connsiteX1" y="connsiteY1"/>
              </a:cxn>
              <a:cxn ang="0">
                <a:pos x="connsiteX2" y="connsiteY2"/>
              </a:cxn>
              <a:cxn ang="0">
                <a:pos x="connsiteX3" y="connsiteY3"/>
              </a:cxn>
            </a:cxnLst>
            <a:rect l="l" t="t" r="r" b="b"/>
            <a:pathLst>
              <a:path w="2537491" h="3345720">
                <a:moveTo>
                  <a:pt x="0" y="0"/>
                </a:moveTo>
                <a:lnTo>
                  <a:pt x="2537491" y="0"/>
                </a:lnTo>
                <a:lnTo>
                  <a:pt x="2537491" y="3345720"/>
                </a:lnTo>
                <a:lnTo>
                  <a:pt x="0" y="3345720"/>
                </a:lnTo>
                <a:close/>
              </a:path>
            </a:pathLst>
          </a:custGeom>
        </p:spPr>
        <p:txBody>
          <a:bodyPr wrap="square">
            <a:noAutofit/>
          </a:bodyPr>
          <a:lstStyle/>
          <a:p>
            <a:endParaRPr lang="zh-CN" altLang="en-US"/>
          </a:p>
        </p:txBody>
      </p:sp>
      <p:sp>
        <p:nvSpPr>
          <p:cNvPr id="8" name="图片占位符 7"/>
          <p:cNvSpPr>
            <a:spLocks noGrp="1"/>
          </p:cNvSpPr>
          <p:nvPr>
            <p:ph type="pic" sz="quarter" idx="12"/>
          </p:nvPr>
        </p:nvSpPr>
        <p:spPr>
          <a:xfrm>
            <a:off x="8598822" y="2140680"/>
            <a:ext cx="2537491" cy="3345720"/>
          </a:xfrm>
          <a:custGeom>
            <a:avLst/>
            <a:gdLst>
              <a:gd name="connsiteX0" fmla="*/ 0 w 2537491"/>
              <a:gd name="connsiteY0" fmla="*/ 0 h 3345720"/>
              <a:gd name="connsiteX1" fmla="*/ 2537491 w 2537491"/>
              <a:gd name="connsiteY1" fmla="*/ 0 h 3345720"/>
              <a:gd name="connsiteX2" fmla="*/ 2537491 w 2537491"/>
              <a:gd name="connsiteY2" fmla="*/ 3345720 h 3345720"/>
              <a:gd name="connsiteX3" fmla="*/ 0 w 2537491"/>
              <a:gd name="connsiteY3" fmla="*/ 3345720 h 3345720"/>
            </a:gdLst>
            <a:ahLst/>
            <a:cxnLst>
              <a:cxn ang="0">
                <a:pos x="connsiteX0" y="connsiteY0"/>
              </a:cxn>
              <a:cxn ang="0">
                <a:pos x="connsiteX1" y="connsiteY1"/>
              </a:cxn>
              <a:cxn ang="0">
                <a:pos x="connsiteX2" y="connsiteY2"/>
              </a:cxn>
              <a:cxn ang="0">
                <a:pos x="connsiteX3" y="connsiteY3"/>
              </a:cxn>
            </a:cxnLst>
            <a:rect l="l" t="t" r="r" b="b"/>
            <a:pathLst>
              <a:path w="2537491" h="3345720">
                <a:moveTo>
                  <a:pt x="0" y="0"/>
                </a:moveTo>
                <a:lnTo>
                  <a:pt x="2537491" y="0"/>
                </a:lnTo>
                <a:lnTo>
                  <a:pt x="2537491" y="3345720"/>
                </a:lnTo>
                <a:lnTo>
                  <a:pt x="0" y="3345720"/>
                </a:lnTo>
                <a:close/>
              </a:path>
            </a:pathLst>
          </a:custGeom>
        </p:spPr>
        <p:txBody>
          <a:bodyPr wrap="square">
            <a:noAutofit/>
          </a:bodyPr>
          <a:lstStyle/>
          <a:p>
            <a:endParaRPr lang="zh-CN" altLang="en-US" dirty="0"/>
          </a:p>
        </p:txBody>
      </p:sp>
    </p:spTree>
  </p:cSld>
  <p:clrMapOvr>
    <a:masterClrMapping/>
  </p:clrMapOvr>
  <p:transition spd="med" advClick="0" advTm="30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9" name="图片占位符 8"/>
          <p:cNvSpPr>
            <a:spLocks noGrp="1"/>
          </p:cNvSpPr>
          <p:nvPr>
            <p:ph type="pic" sz="quarter" idx="11"/>
          </p:nvPr>
        </p:nvSpPr>
        <p:spPr>
          <a:xfrm>
            <a:off x="8359108" y="1798299"/>
            <a:ext cx="2537491" cy="957390"/>
          </a:xfrm>
          <a:custGeom>
            <a:avLst/>
            <a:gdLst>
              <a:gd name="connsiteX0" fmla="*/ 159568 w 2537491"/>
              <a:gd name="connsiteY0" fmla="*/ 0 h 957390"/>
              <a:gd name="connsiteX1" fmla="*/ 2377923 w 2537491"/>
              <a:gd name="connsiteY1" fmla="*/ 0 h 957390"/>
              <a:gd name="connsiteX2" fmla="*/ 2537491 w 2537491"/>
              <a:gd name="connsiteY2" fmla="*/ 159568 h 957390"/>
              <a:gd name="connsiteX3" fmla="*/ 2537491 w 2537491"/>
              <a:gd name="connsiteY3" fmla="*/ 797822 h 957390"/>
              <a:gd name="connsiteX4" fmla="*/ 2377923 w 2537491"/>
              <a:gd name="connsiteY4" fmla="*/ 957390 h 957390"/>
              <a:gd name="connsiteX5" fmla="*/ 159568 w 2537491"/>
              <a:gd name="connsiteY5" fmla="*/ 957390 h 957390"/>
              <a:gd name="connsiteX6" fmla="*/ 0 w 2537491"/>
              <a:gd name="connsiteY6" fmla="*/ 797822 h 957390"/>
              <a:gd name="connsiteX7" fmla="*/ 0 w 2537491"/>
              <a:gd name="connsiteY7" fmla="*/ 159568 h 957390"/>
              <a:gd name="connsiteX8" fmla="*/ 159568 w 2537491"/>
              <a:gd name="connsiteY8" fmla="*/ 0 h 95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7491" h="957390">
                <a:moveTo>
                  <a:pt x="159568" y="0"/>
                </a:moveTo>
                <a:lnTo>
                  <a:pt x="2377923" y="0"/>
                </a:lnTo>
                <a:cubicBezTo>
                  <a:pt x="2466050" y="0"/>
                  <a:pt x="2537491" y="71441"/>
                  <a:pt x="2537491" y="159568"/>
                </a:cubicBezTo>
                <a:lnTo>
                  <a:pt x="2537491" y="797822"/>
                </a:lnTo>
                <a:cubicBezTo>
                  <a:pt x="2537491" y="885949"/>
                  <a:pt x="2466050" y="957390"/>
                  <a:pt x="2377923" y="957390"/>
                </a:cubicBezTo>
                <a:lnTo>
                  <a:pt x="159568" y="957390"/>
                </a:lnTo>
                <a:cubicBezTo>
                  <a:pt x="71441" y="957390"/>
                  <a:pt x="0" y="885949"/>
                  <a:pt x="0" y="797822"/>
                </a:cubicBezTo>
                <a:lnTo>
                  <a:pt x="0" y="159568"/>
                </a:lnTo>
                <a:cubicBezTo>
                  <a:pt x="0" y="71441"/>
                  <a:pt x="71441" y="0"/>
                  <a:pt x="159568" y="0"/>
                </a:cubicBezTo>
                <a:close/>
              </a:path>
            </a:pathLst>
          </a:custGeom>
        </p:spPr>
        <p:txBody>
          <a:bodyPr wrap="square">
            <a:noAutofit/>
          </a:bodyPr>
          <a:lstStyle/>
          <a:p>
            <a:endParaRPr lang="zh-CN" altLang="en-US"/>
          </a:p>
        </p:txBody>
      </p:sp>
      <p:sp>
        <p:nvSpPr>
          <p:cNvPr id="10" name="图片占位符 9"/>
          <p:cNvSpPr>
            <a:spLocks noGrp="1"/>
          </p:cNvSpPr>
          <p:nvPr>
            <p:ph type="pic" sz="quarter" idx="12"/>
          </p:nvPr>
        </p:nvSpPr>
        <p:spPr>
          <a:xfrm>
            <a:off x="8359108" y="3300825"/>
            <a:ext cx="2537491" cy="957390"/>
          </a:xfrm>
          <a:custGeom>
            <a:avLst/>
            <a:gdLst>
              <a:gd name="connsiteX0" fmla="*/ 159568 w 2537491"/>
              <a:gd name="connsiteY0" fmla="*/ 0 h 957390"/>
              <a:gd name="connsiteX1" fmla="*/ 2377923 w 2537491"/>
              <a:gd name="connsiteY1" fmla="*/ 0 h 957390"/>
              <a:gd name="connsiteX2" fmla="*/ 2537491 w 2537491"/>
              <a:gd name="connsiteY2" fmla="*/ 159568 h 957390"/>
              <a:gd name="connsiteX3" fmla="*/ 2537491 w 2537491"/>
              <a:gd name="connsiteY3" fmla="*/ 797822 h 957390"/>
              <a:gd name="connsiteX4" fmla="*/ 2377923 w 2537491"/>
              <a:gd name="connsiteY4" fmla="*/ 957390 h 957390"/>
              <a:gd name="connsiteX5" fmla="*/ 159568 w 2537491"/>
              <a:gd name="connsiteY5" fmla="*/ 957390 h 957390"/>
              <a:gd name="connsiteX6" fmla="*/ 0 w 2537491"/>
              <a:gd name="connsiteY6" fmla="*/ 797822 h 957390"/>
              <a:gd name="connsiteX7" fmla="*/ 0 w 2537491"/>
              <a:gd name="connsiteY7" fmla="*/ 159568 h 957390"/>
              <a:gd name="connsiteX8" fmla="*/ 159568 w 2537491"/>
              <a:gd name="connsiteY8" fmla="*/ 0 h 95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7491" h="957390">
                <a:moveTo>
                  <a:pt x="159568" y="0"/>
                </a:moveTo>
                <a:lnTo>
                  <a:pt x="2377923" y="0"/>
                </a:lnTo>
                <a:cubicBezTo>
                  <a:pt x="2466050" y="0"/>
                  <a:pt x="2537491" y="71441"/>
                  <a:pt x="2537491" y="159568"/>
                </a:cubicBezTo>
                <a:lnTo>
                  <a:pt x="2537491" y="797822"/>
                </a:lnTo>
                <a:cubicBezTo>
                  <a:pt x="2537491" y="885949"/>
                  <a:pt x="2466050" y="957390"/>
                  <a:pt x="2377923" y="957390"/>
                </a:cubicBezTo>
                <a:lnTo>
                  <a:pt x="159568" y="957390"/>
                </a:lnTo>
                <a:cubicBezTo>
                  <a:pt x="71441" y="957390"/>
                  <a:pt x="0" y="885949"/>
                  <a:pt x="0" y="797822"/>
                </a:cubicBezTo>
                <a:lnTo>
                  <a:pt x="0" y="159568"/>
                </a:lnTo>
                <a:cubicBezTo>
                  <a:pt x="0" y="71441"/>
                  <a:pt x="71441" y="0"/>
                  <a:pt x="159568" y="0"/>
                </a:cubicBezTo>
                <a:close/>
              </a:path>
            </a:pathLst>
          </a:custGeom>
        </p:spPr>
        <p:txBody>
          <a:bodyPr wrap="square">
            <a:noAutofit/>
          </a:bodyPr>
          <a:lstStyle/>
          <a:p>
            <a:endParaRPr lang="zh-CN" altLang="en-US"/>
          </a:p>
        </p:txBody>
      </p:sp>
      <p:sp>
        <p:nvSpPr>
          <p:cNvPr id="11" name="图片占位符 10"/>
          <p:cNvSpPr>
            <a:spLocks noGrp="1"/>
          </p:cNvSpPr>
          <p:nvPr>
            <p:ph type="pic" sz="quarter" idx="13"/>
          </p:nvPr>
        </p:nvSpPr>
        <p:spPr>
          <a:xfrm>
            <a:off x="8359108" y="4803352"/>
            <a:ext cx="2537491" cy="957390"/>
          </a:xfrm>
          <a:custGeom>
            <a:avLst/>
            <a:gdLst>
              <a:gd name="connsiteX0" fmla="*/ 159568 w 2537491"/>
              <a:gd name="connsiteY0" fmla="*/ 0 h 957390"/>
              <a:gd name="connsiteX1" fmla="*/ 2377923 w 2537491"/>
              <a:gd name="connsiteY1" fmla="*/ 0 h 957390"/>
              <a:gd name="connsiteX2" fmla="*/ 2537491 w 2537491"/>
              <a:gd name="connsiteY2" fmla="*/ 159568 h 957390"/>
              <a:gd name="connsiteX3" fmla="*/ 2537491 w 2537491"/>
              <a:gd name="connsiteY3" fmla="*/ 797822 h 957390"/>
              <a:gd name="connsiteX4" fmla="*/ 2377923 w 2537491"/>
              <a:gd name="connsiteY4" fmla="*/ 957390 h 957390"/>
              <a:gd name="connsiteX5" fmla="*/ 159568 w 2537491"/>
              <a:gd name="connsiteY5" fmla="*/ 957390 h 957390"/>
              <a:gd name="connsiteX6" fmla="*/ 0 w 2537491"/>
              <a:gd name="connsiteY6" fmla="*/ 797822 h 957390"/>
              <a:gd name="connsiteX7" fmla="*/ 0 w 2537491"/>
              <a:gd name="connsiteY7" fmla="*/ 159568 h 957390"/>
              <a:gd name="connsiteX8" fmla="*/ 159568 w 2537491"/>
              <a:gd name="connsiteY8" fmla="*/ 0 h 95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7491" h="957390">
                <a:moveTo>
                  <a:pt x="159568" y="0"/>
                </a:moveTo>
                <a:lnTo>
                  <a:pt x="2377923" y="0"/>
                </a:lnTo>
                <a:cubicBezTo>
                  <a:pt x="2466050" y="0"/>
                  <a:pt x="2537491" y="71441"/>
                  <a:pt x="2537491" y="159568"/>
                </a:cubicBezTo>
                <a:lnTo>
                  <a:pt x="2537491" y="797822"/>
                </a:lnTo>
                <a:cubicBezTo>
                  <a:pt x="2537491" y="885949"/>
                  <a:pt x="2466050" y="957390"/>
                  <a:pt x="2377923" y="957390"/>
                </a:cubicBezTo>
                <a:lnTo>
                  <a:pt x="159568" y="957390"/>
                </a:lnTo>
                <a:cubicBezTo>
                  <a:pt x="71441" y="957390"/>
                  <a:pt x="0" y="885949"/>
                  <a:pt x="0" y="797822"/>
                </a:cubicBezTo>
                <a:lnTo>
                  <a:pt x="0" y="159568"/>
                </a:lnTo>
                <a:cubicBezTo>
                  <a:pt x="0" y="71441"/>
                  <a:pt x="71441" y="0"/>
                  <a:pt x="159568" y="0"/>
                </a:cubicBezTo>
                <a:close/>
              </a:path>
            </a:pathLst>
          </a:custGeom>
        </p:spPr>
        <p:txBody>
          <a:bodyPr wrap="square">
            <a:noAutofit/>
          </a:bodyPr>
          <a:lstStyle/>
          <a:p>
            <a:endParaRPr lang="zh-CN" altLang="en-US"/>
          </a:p>
        </p:txBody>
      </p:sp>
    </p:spTree>
  </p:cSld>
  <p:clrMapOvr>
    <a:masterClrMapping/>
  </p:clrMapOvr>
  <p:transition spd="med" advClick="0" advTm="300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4" name="图片占位符 13"/>
          <p:cNvSpPr>
            <a:spLocks noGrp="1"/>
          </p:cNvSpPr>
          <p:nvPr>
            <p:ph type="pic" sz="quarter" idx="10"/>
          </p:nvPr>
        </p:nvSpPr>
        <p:spPr>
          <a:xfrm>
            <a:off x="1055688" y="1442585"/>
            <a:ext cx="1483600" cy="1483600"/>
          </a:xfrm>
          <a:custGeom>
            <a:avLst/>
            <a:gdLst>
              <a:gd name="connsiteX0" fmla="*/ 0 w 1483600"/>
              <a:gd name="connsiteY0" fmla="*/ 0 h 1483600"/>
              <a:gd name="connsiteX1" fmla="*/ 1483600 w 1483600"/>
              <a:gd name="connsiteY1" fmla="*/ 0 h 1483600"/>
              <a:gd name="connsiteX2" fmla="*/ 1483600 w 1483600"/>
              <a:gd name="connsiteY2" fmla="*/ 1483600 h 1483600"/>
              <a:gd name="connsiteX3" fmla="*/ 0 w 1483600"/>
              <a:gd name="connsiteY3" fmla="*/ 1483600 h 1483600"/>
            </a:gdLst>
            <a:ahLst/>
            <a:cxnLst>
              <a:cxn ang="0">
                <a:pos x="connsiteX0" y="connsiteY0"/>
              </a:cxn>
              <a:cxn ang="0">
                <a:pos x="connsiteX1" y="connsiteY1"/>
              </a:cxn>
              <a:cxn ang="0">
                <a:pos x="connsiteX2" y="connsiteY2"/>
              </a:cxn>
              <a:cxn ang="0">
                <a:pos x="connsiteX3" y="connsiteY3"/>
              </a:cxn>
            </a:cxnLst>
            <a:rect l="l" t="t" r="r" b="b"/>
            <a:pathLst>
              <a:path w="1483600" h="1483600">
                <a:moveTo>
                  <a:pt x="0" y="0"/>
                </a:moveTo>
                <a:lnTo>
                  <a:pt x="1483600" y="0"/>
                </a:lnTo>
                <a:lnTo>
                  <a:pt x="1483600" y="1483600"/>
                </a:lnTo>
                <a:lnTo>
                  <a:pt x="0" y="1483600"/>
                </a:lnTo>
                <a:close/>
              </a:path>
            </a:pathLst>
          </a:custGeom>
        </p:spPr>
        <p:txBody>
          <a:bodyPr wrap="square">
            <a:noAutofit/>
          </a:bodyPr>
          <a:lstStyle/>
          <a:p>
            <a:endParaRPr lang="zh-CN" altLang="en-US"/>
          </a:p>
        </p:txBody>
      </p:sp>
      <p:sp>
        <p:nvSpPr>
          <p:cNvPr id="15" name="图片占位符 14"/>
          <p:cNvSpPr>
            <a:spLocks noGrp="1"/>
          </p:cNvSpPr>
          <p:nvPr>
            <p:ph type="pic" sz="quarter" idx="11"/>
          </p:nvPr>
        </p:nvSpPr>
        <p:spPr>
          <a:xfrm>
            <a:off x="4300729" y="1442585"/>
            <a:ext cx="1483600" cy="1483600"/>
          </a:xfrm>
          <a:custGeom>
            <a:avLst/>
            <a:gdLst>
              <a:gd name="connsiteX0" fmla="*/ 0 w 1483600"/>
              <a:gd name="connsiteY0" fmla="*/ 0 h 1483600"/>
              <a:gd name="connsiteX1" fmla="*/ 1483600 w 1483600"/>
              <a:gd name="connsiteY1" fmla="*/ 0 h 1483600"/>
              <a:gd name="connsiteX2" fmla="*/ 1483600 w 1483600"/>
              <a:gd name="connsiteY2" fmla="*/ 1483600 h 1483600"/>
              <a:gd name="connsiteX3" fmla="*/ 0 w 1483600"/>
              <a:gd name="connsiteY3" fmla="*/ 1483600 h 1483600"/>
            </a:gdLst>
            <a:ahLst/>
            <a:cxnLst>
              <a:cxn ang="0">
                <a:pos x="connsiteX0" y="connsiteY0"/>
              </a:cxn>
              <a:cxn ang="0">
                <a:pos x="connsiteX1" y="connsiteY1"/>
              </a:cxn>
              <a:cxn ang="0">
                <a:pos x="connsiteX2" y="connsiteY2"/>
              </a:cxn>
              <a:cxn ang="0">
                <a:pos x="connsiteX3" y="connsiteY3"/>
              </a:cxn>
            </a:cxnLst>
            <a:rect l="l" t="t" r="r" b="b"/>
            <a:pathLst>
              <a:path w="1483600" h="1483600">
                <a:moveTo>
                  <a:pt x="0" y="0"/>
                </a:moveTo>
                <a:lnTo>
                  <a:pt x="1483600" y="0"/>
                </a:lnTo>
                <a:lnTo>
                  <a:pt x="1483600" y="1483600"/>
                </a:lnTo>
                <a:lnTo>
                  <a:pt x="0" y="1483600"/>
                </a:lnTo>
                <a:close/>
              </a:path>
            </a:pathLst>
          </a:custGeom>
        </p:spPr>
        <p:txBody>
          <a:bodyPr wrap="square">
            <a:noAutofit/>
          </a:bodyPr>
          <a:lstStyle/>
          <a:p>
            <a:endParaRPr lang="zh-CN" altLang="en-US"/>
          </a:p>
        </p:txBody>
      </p:sp>
      <p:sp>
        <p:nvSpPr>
          <p:cNvPr id="18" name="图片占位符 17"/>
          <p:cNvSpPr>
            <a:spLocks noGrp="1"/>
          </p:cNvSpPr>
          <p:nvPr>
            <p:ph type="pic" sz="quarter" idx="12"/>
          </p:nvPr>
        </p:nvSpPr>
        <p:spPr>
          <a:xfrm>
            <a:off x="2678209" y="3054027"/>
            <a:ext cx="1483600" cy="1483600"/>
          </a:xfrm>
          <a:custGeom>
            <a:avLst/>
            <a:gdLst>
              <a:gd name="connsiteX0" fmla="*/ 0 w 1483600"/>
              <a:gd name="connsiteY0" fmla="*/ 0 h 1483600"/>
              <a:gd name="connsiteX1" fmla="*/ 1483600 w 1483600"/>
              <a:gd name="connsiteY1" fmla="*/ 0 h 1483600"/>
              <a:gd name="connsiteX2" fmla="*/ 1483600 w 1483600"/>
              <a:gd name="connsiteY2" fmla="*/ 1483600 h 1483600"/>
              <a:gd name="connsiteX3" fmla="*/ 0 w 1483600"/>
              <a:gd name="connsiteY3" fmla="*/ 1483600 h 1483600"/>
            </a:gdLst>
            <a:ahLst/>
            <a:cxnLst>
              <a:cxn ang="0">
                <a:pos x="connsiteX0" y="connsiteY0"/>
              </a:cxn>
              <a:cxn ang="0">
                <a:pos x="connsiteX1" y="connsiteY1"/>
              </a:cxn>
              <a:cxn ang="0">
                <a:pos x="connsiteX2" y="connsiteY2"/>
              </a:cxn>
              <a:cxn ang="0">
                <a:pos x="connsiteX3" y="connsiteY3"/>
              </a:cxn>
            </a:cxnLst>
            <a:rect l="l" t="t" r="r" b="b"/>
            <a:pathLst>
              <a:path w="1483600" h="1483600">
                <a:moveTo>
                  <a:pt x="0" y="0"/>
                </a:moveTo>
                <a:lnTo>
                  <a:pt x="1483600" y="0"/>
                </a:lnTo>
                <a:lnTo>
                  <a:pt x="1483600" y="1483600"/>
                </a:lnTo>
                <a:lnTo>
                  <a:pt x="0" y="1483600"/>
                </a:lnTo>
                <a:close/>
              </a:path>
            </a:pathLst>
          </a:custGeom>
        </p:spPr>
        <p:txBody>
          <a:bodyPr wrap="square">
            <a:noAutofit/>
          </a:bodyPr>
          <a:lstStyle/>
          <a:p>
            <a:endParaRPr lang="zh-CN" altLang="en-US"/>
          </a:p>
        </p:txBody>
      </p:sp>
      <p:sp>
        <p:nvSpPr>
          <p:cNvPr id="16" name="图片占位符 15"/>
          <p:cNvSpPr>
            <a:spLocks noGrp="1"/>
          </p:cNvSpPr>
          <p:nvPr>
            <p:ph type="pic" sz="quarter" idx="13"/>
          </p:nvPr>
        </p:nvSpPr>
        <p:spPr>
          <a:xfrm>
            <a:off x="1055688" y="4665468"/>
            <a:ext cx="1483600" cy="1483600"/>
          </a:xfrm>
          <a:custGeom>
            <a:avLst/>
            <a:gdLst>
              <a:gd name="connsiteX0" fmla="*/ 0 w 1483600"/>
              <a:gd name="connsiteY0" fmla="*/ 0 h 1483600"/>
              <a:gd name="connsiteX1" fmla="*/ 1483600 w 1483600"/>
              <a:gd name="connsiteY1" fmla="*/ 0 h 1483600"/>
              <a:gd name="connsiteX2" fmla="*/ 1483600 w 1483600"/>
              <a:gd name="connsiteY2" fmla="*/ 1483600 h 1483600"/>
              <a:gd name="connsiteX3" fmla="*/ 0 w 1483600"/>
              <a:gd name="connsiteY3" fmla="*/ 1483600 h 1483600"/>
            </a:gdLst>
            <a:ahLst/>
            <a:cxnLst>
              <a:cxn ang="0">
                <a:pos x="connsiteX0" y="connsiteY0"/>
              </a:cxn>
              <a:cxn ang="0">
                <a:pos x="connsiteX1" y="connsiteY1"/>
              </a:cxn>
              <a:cxn ang="0">
                <a:pos x="connsiteX2" y="connsiteY2"/>
              </a:cxn>
              <a:cxn ang="0">
                <a:pos x="connsiteX3" y="connsiteY3"/>
              </a:cxn>
            </a:cxnLst>
            <a:rect l="l" t="t" r="r" b="b"/>
            <a:pathLst>
              <a:path w="1483600" h="1483600">
                <a:moveTo>
                  <a:pt x="0" y="0"/>
                </a:moveTo>
                <a:lnTo>
                  <a:pt x="1483600" y="0"/>
                </a:lnTo>
                <a:lnTo>
                  <a:pt x="1483600" y="1483600"/>
                </a:lnTo>
                <a:lnTo>
                  <a:pt x="0" y="1483600"/>
                </a:lnTo>
                <a:close/>
              </a:path>
            </a:pathLst>
          </a:custGeom>
        </p:spPr>
        <p:txBody>
          <a:bodyPr wrap="square">
            <a:noAutofit/>
          </a:bodyPr>
          <a:lstStyle/>
          <a:p>
            <a:endParaRPr lang="zh-CN" altLang="en-US" dirty="0"/>
          </a:p>
        </p:txBody>
      </p:sp>
      <p:sp>
        <p:nvSpPr>
          <p:cNvPr id="17" name="图片占位符 16"/>
          <p:cNvSpPr>
            <a:spLocks noGrp="1"/>
          </p:cNvSpPr>
          <p:nvPr>
            <p:ph type="pic" sz="quarter" idx="14"/>
          </p:nvPr>
        </p:nvSpPr>
        <p:spPr>
          <a:xfrm>
            <a:off x="4300729" y="4665468"/>
            <a:ext cx="1483600" cy="1483600"/>
          </a:xfrm>
          <a:custGeom>
            <a:avLst/>
            <a:gdLst>
              <a:gd name="connsiteX0" fmla="*/ 0 w 1483600"/>
              <a:gd name="connsiteY0" fmla="*/ 0 h 1483600"/>
              <a:gd name="connsiteX1" fmla="*/ 1483600 w 1483600"/>
              <a:gd name="connsiteY1" fmla="*/ 0 h 1483600"/>
              <a:gd name="connsiteX2" fmla="*/ 1483600 w 1483600"/>
              <a:gd name="connsiteY2" fmla="*/ 1483600 h 1483600"/>
              <a:gd name="connsiteX3" fmla="*/ 0 w 1483600"/>
              <a:gd name="connsiteY3" fmla="*/ 1483600 h 1483600"/>
            </a:gdLst>
            <a:ahLst/>
            <a:cxnLst>
              <a:cxn ang="0">
                <a:pos x="connsiteX0" y="connsiteY0"/>
              </a:cxn>
              <a:cxn ang="0">
                <a:pos x="connsiteX1" y="connsiteY1"/>
              </a:cxn>
              <a:cxn ang="0">
                <a:pos x="connsiteX2" y="connsiteY2"/>
              </a:cxn>
              <a:cxn ang="0">
                <a:pos x="connsiteX3" y="connsiteY3"/>
              </a:cxn>
            </a:cxnLst>
            <a:rect l="l" t="t" r="r" b="b"/>
            <a:pathLst>
              <a:path w="1483600" h="1483600">
                <a:moveTo>
                  <a:pt x="0" y="0"/>
                </a:moveTo>
                <a:lnTo>
                  <a:pt x="1483600" y="0"/>
                </a:lnTo>
                <a:lnTo>
                  <a:pt x="1483600" y="1483600"/>
                </a:lnTo>
                <a:lnTo>
                  <a:pt x="0" y="1483600"/>
                </a:lnTo>
                <a:close/>
              </a:path>
            </a:pathLst>
          </a:custGeom>
        </p:spPr>
        <p:txBody>
          <a:bodyPr wrap="square">
            <a:noAutofit/>
          </a:bodyPr>
          <a:lstStyle/>
          <a:p>
            <a:endParaRPr lang="zh-CN" altLang="en-US"/>
          </a:p>
        </p:txBody>
      </p:sp>
    </p:spTree>
  </p:cSld>
  <p:clrMapOvr>
    <a:masterClrMapping/>
  </p:clrMapOvr>
  <p:transition spd="med" advClick="0" advTm="300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transition spd="med"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403725" y="1311955"/>
            <a:ext cx="4320588" cy="2437719"/>
          </a:xfrm>
          <a:custGeom>
            <a:avLst/>
            <a:gdLst>
              <a:gd name="connsiteX0" fmla="*/ 0 w 4320588"/>
              <a:gd name="connsiteY0" fmla="*/ 0 h 2437719"/>
              <a:gd name="connsiteX1" fmla="*/ 4320588 w 4320588"/>
              <a:gd name="connsiteY1" fmla="*/ 0 h 2437719"/>
              <a:gd name="connsiteX2" fmla="*/ 4320588 w 4320588"/>
              <a:gd name="connsiteY2" fmla="*/ 2437719 h 2437719"/>
              <a:gd name="connsiteX3" fmla="*/ 0 w 4320588"/>
              <a:gd name="connsiteY3" fmla="*/ 2437719 h 2437719"/>
            </a:gdLst>
            <a:ahLst/>
            <a:cxnLst>
              <a:cxn ang="0">
                <a:pos x="connsiteX0" y="connsiteY0"/>
              </a:cxn>
              <a:cxn ang="0">
                <a:pos x="connsiteX1" y="connsiteY1"/>
              </a:cxn>
              <a:cxn ang="0">
                <a:pos x="connsiteX2" y="connsiteY2"/>
              </a:cxn>
              <a:cxn ang="0">
                <a:pos x="connsiteX3" y="connsiteY3"/>
              </a:cxn>
            </a:cxnLst>
            <a:rect l="l" t="t" r="r" b="b"/>
            <a:pathLst>
              <a:path w="4320588" h="2437719">
                <a:moveTo>
                  <a:pt x="0" y="0"/>
                </a:moveTo>
                <a:lnTo>
                  <a:pt x="4320588" y="0"/>
                </a:lnTo>
                <a:lnTo>
                  <a:pt x="4320588" y="2437719"/>
                </a:lnTo>
                <a:lnTo>
                  <a:pt x="0" y="2437719"/>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815725" y="3841978"/>
            <a:ext cx="4320588" cy="2437719"/>
          </a:xfrm>
          <a:custGeom>
            <a:avLst/>
            <a:gdLst>
              <a:gd name="connsiteX0" fmla="*/ 0 w 4320588"/>
              <a:gd name="connsiteY0" fmla="*/ 0 h 2437719"/>
              <a:gd name="connsiteX1" fmla="*/ 4320588 w 4320588"/>
              <a:gd name="connsiteY1" fmla="*/ 0 h 2437719"/>
              <a:gd name="connsiteX2" fmla="*/ 4320588 w 4320588"/>
              <a:gd name="connsiteY2" fmla="*/ 2437719 h 2437719"/>
              <a:gd name="connsiteX3" fmla="*/ 0 w 4320588"/>
              <a:gd name="connsiteY3" fmla="*/ 2437719 h 2437719"/>
            </a:gdLst>
            <a:ahLst/>
            <a:cxnLst>
              <a:cxn ang="0">
                <a:pos x="connsiteX0" y="connsiteY0"/>
              </a:cxn>
              <a:cxn ang="0">
                <a:pos x="connsiteX1" y="connsiteY1"/>
              </a:cxn>
              <a:cxn ang="0">
                <a:pos x="connsiteX2" y="connsiteY2"/>
              </a:cxn>
              <a:cxn ang="0">
                <a:pos x="connsiteX3" y="connsiteY3"/>
              </a:cxn>
            </a:cxnLst>
            <a:rect l="l" t="t" r="r" b="b"/>
            <a:pathLst>
              <a:path w="4320588" h="2437719">
                <a:moveTo>
                  <a:pt x="0" y="0"/>
                </a:moveTo>
                <a:lnTo>
                  <a:pt x="4320588" y="0"/>
                </a:lnTo>
                <a:lnTo>
                  <a:pt x="4320588" y="2437719"/>
                </a:lnTo>
                <a:lnTo>
                  <a:pt x="0" y="2437719"/>
                </a:lnTo>
                <a:close/>
              </a:path>
            </a:pathLst>
          </a:custGeom>
        </p:spPr>
        <p:txBody>
          <a:bodyPr wrap="square">
            <a:noAutofit/>
          </a:bodyPr>
          <a:lstStyle/>
          <a:p>
            <a:endParaRPr lang="zh-CN" altLang="en-US"/>
          </a:p>
        </p:txBody>
      </p:sp>
    </p:spTree>
  </p:cSld>
  <p:clrMapOvr>
    <a:masterClrMapping/>
  </p:clrMapOvr>
  <p:transition spd="med"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med" advClick="0"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581150" y="1369298"/>
            <a:ext cx="9029700" cy="3247152"/>
          </a:xfrm>
          <a:custGeom>
            <a:avLst/>
            <a:gdLst>
              <a:gd name="connsiteX0" fmla="*/ 0 w 9029700"/>
              <a:gd name="connsiteY0" fmla="*/ 0 h 3247152"/>
              <a:gd name="connsiteX1" fmla="*/ 9029700 w 9029700"/>
              <a:gd name="connsiteY1" fmla="*/ 0 h 3247152"/>
              <a:gd name="connsiteX2" fmla="*/ 9029700 w 9029700"/>
              <a:gd name="connsiteY2" fmla="*/ 3247152 h 3247152"/>
              <a:gd name="connsiteX3" fmla="*/ 0 w 9029700"/>
              <a:gd name="connsiteY3" fmla="*/ 3247152 h 3247152"/>
            </a:gdLst>
            <a:ahLst/>
            <a:cxnLst>
              <a:cxn ang="0">
                <a:pos x="connsiteX0" y="connsiteY0"/>
              </a:cxn>
              <a:cxn ang="0">
                <a:pos x="connsiteX1" y="connsiteY1"/>
              </a:cxn>
              <a:cxn ang="0">
                <a:pos x="connsiteX2" y="connsiteY2"/>
              </a:cxn>
              <a:cxn ang="0">
                <a:pos x="connsiteX3" y="connsiteY3"/>
              </a:cxn>
            </a:cxnLst>
            <a:rect l="l" t="t" r="r" b="b"/>
            <a:pathLst>
              <a:path w="9029700" h="3247152">
                <a:moveTo>
                  <a:pt x="0" y="0"/>
                </a:moveTo>
                <a:lnTo>
                  <a:pt x="9029700" y="0"/>
                </a:lnTo>
                <a:lnTo>
                  <a:pt x="9029700" y="3247152"/>
                </a:lnTo>
                <a:lnTo>
                  <a:pt x="0" y="3247152"/>
                </a:lnTo>
                <a:close/>
              </a:path>
            </a:pathLst>
          </a:custGeom>
        </p:spPr>
        <p:txBody>
          <a:bodyPr wrap="square">
            <a:noAutofit/>
          </a:bodyPr>
          <a:lstStyle/>
          <a:p>
            <a:endParaRPr lang="zh-CN" altLang="en-US"/>
          </a:p>
        </p:txBody>
      </p:sp>
    </p:spTree>
  </p:cSld>
  <p:clrMapOvr>
    <a:masterClrMapping/>
  </p:clrMapOvr>
  <p:transition spd="med" advClick="0"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13" name="图片占位符 12"/>
          <p:cNvSpPr>
            <a:spLocks noGrp="1"/>
          </p:cNvSpPr>
          <p:nvPr>
            <p:ph type="pic" sz="quarter" idx="10"/>
          </p:nvPr>
        </p:nvSpPr>
        <p:spPr>
          <a:xfrm>
            <a:off x="1482709" y="1649944"/>
            <a:ext cx="1081436" cy="1081436"/>
          </a:xfrm>
          <a:custGeom>
            <a:avLst/>
            <a:gdLst>
              <a:gd name="connsiteX0" fmla="*/ 540718 w 1081436"/>
              <a:gd name="connsiteY0" fmla="*/ 0 h 1081436"/>
              <a:gd name="connsiteX1" fmla="*/ 1081436 w 1081436"/>
              <a:gd name="connsiteY1" fmla="*/ 540718 h 1081436"/>
              <a:gd name="connsiteX2" fmla="*/ 540718 w 1081436"/>
              <a:gd name="connsiteY2" fmla="*/ 1081436 h 1081436"/>
              <a:gd name="connsiteX3" fmla="*/ 0 w 1081436"/>
              <a:gd name="connsiteY3" fmla="*/ 540718 h 1081436"/>
              <a:gd name="connsiteX4" fmla="*/ 540718 w 1081436"/>
              <a:gd name="connsiteY4" fmla="*/ 0 h 1081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436" h="1081436">
                <a:moveTo>
                  <a:pt x="540718" y="0"/>
                </a:moveTo>
                <a:cubicBezTo>
                  <a:pt x="839348" y="0"/>
                  <a:pt x="1081436" y="242088"/>
                  <a:pt x="1081436" y="540718"/>
                </a:cubicBezTo>
                <a:cubicBezTo>
                  <a:pt x="1081436" y="839348"/>
                  <a:pt x="839348" y="1081436"/>
                  <a:pt x="540718" y="1081436"/>
                </a:cubicBezTo>
                <a:cubicBezTo>
                  <a:pt x="242088" y="1081436"/>
                  <a:pt x="0" y="839348"/>
                  <a:pt x="0" y="540718"/>
                </a:cubicBezTo>
                <a:cubicBezTo>
                  <a:pt x="0" y="242088"/>
                  <a:pt x="242088" y="0"/>
                  <a:pt x="540718" y="0"/>
                </a:cubicBez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1482709" y="4261330"/>
            <a:ext cx="1081436" cy="1081436"/>
          </a:xfrm>
          <a:custGeom>
            <a:avLst/>
            <a:gdLst>
              <a:gd name="connsiteX0" fmla="*/ 540718 w 1081436"/>
              <a:gd name="connsiteY0" fmla="*/ 0 h 1081436"/>
              <a:gd name="connsiteX1" fmla="*/ 1081436 w 1081436"/>
              <a:gd name="connsiteY1" fmla="*/ 540718 h 1081436"/>
              <a:gd name="connsiteX2" fmla="*/ 540718 w 1081436"/>
              <a:gd name="connsiteY2" fmla="*/ 1081436 h 1081436"/>
              <a:gd name="connsiteX3" fmla="*/ 0 w 1081436"/>
              <a:gd name="connsiteY3" fmla="*/ 540718 h 1081436"/>
              <a:gd name="connsiteX4" fmla="*/ 540718 w 1081436"/>
              <a:gd name="connsiteY4" fmla="*/ 0 h 1081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436" h="1081436">
                <a:moveTo>
                  <a:pt x="540718" y="0"/>
                </a:moveTo>
                <a:cubicBezTo>
                  <a:pt x="839348" y="0"/>
                  <a:pt x="1081436" y="242088"/>
                  <a:pt x="1081436" y="540718"/>
                </a:cubicBezTo>
                <a:cubicBezTo>
                  <a:pt x="1081436" y="839348"/>
                  <a:pt x="839348" y="1081436"/>
                  <a:pt x="540718" y="1081436"/>
                </a:cubicBezTo>
                <a:cubicBezTo>
                  <a:pt x="242088" y="1081436"/>
                  <a:pt x="0" y="839348"/>
                  <a:pt x="0" y="540718"/>
                </a:cubicBezTo>
                <a:cubicBezTo>
                  <a:pt x="0" y="242088"/>
                  <a:pt x="242088" y="0"/>
                  <a:pt x="540718" y="0"/>
                </a:cubicBezTo>
                <a:close/>
              </a:path>
            </a:pathLst>
          </a:custGeom>
        </p:spPr>
        <p:txBody>
          <a:bodyPr wrap="square">
            <a:noAutofit/>
          </a:bodyPr>
          <a:lstStyle/>
          <a:p>
            <a:endParaRPr lang="zh-CN" altLang="en-US"/>
          </a:p>
        </p:txBody>
      </p:sp>
      <p:sp>
        <p:nvSpPr>
          <p:cNvPr id="15" name="图片占位符 14"/>
          <p:cNvSpPr>
            <a:spLocks noGrp="1"/>
          </p:cNvSpPr>
          <p:nvPr>
            <p:ph type="pic" sz="quarter" idx="12"/>
          </p:nvPr>
        </p:nvSpPr>
        <p:spPr>
          <a:xfrm>
            <a:off x="6578177" y="4261330"/>
            <a:ext cx="1081436" cy="1081436"/>
          </a:xfrm>
          <a:custGeom>
            <a:avLst/>
            <a:gdLst>
              <a:gd name="connsiteX0" fmla="*/ 540718 w 1081436"/>
              <a:gd name="connsiteY0" fmla="*/ 0 h 1081436"/>
              <a:gd name="connsiteX1" fmla="*/ 1081436 w 1081436"/>
              <a:gd name="connsiteY1" fmla="*/ 540718 h 1081436"/>
              <a:gd name="connsiteX2" fmla="*/ 540718 w 1081436"/>
              <a:gd name="connsiteY2" fmla="*/ 1081436 h 1081436"/>
              <a:gd name="connsiteX3" fmla="*/ 0 w 1081436"/>
              <a:gd name="connsiteY3" fmla="*/ 540718 h 1081436"/>
              <a:gd name="connsiteX4" fmla="*/ 540718 w 1081436"/>
              <a:gd name="connsiteY4" fmla="*/ 0 h 1081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436" h="1081436">
                <a:moveTo>
                  <a:pt x="540718" y="0"/>
                </a:moveTo>
                <a:cubicBezTo>
                  <a:pt x="839348" y="0"/>
                  <a:pt x="1081436" y="242088"/>
                  <a:pt x="1081436" y="540718"/>
                </a:cubicBezTo>
                <a:cubicBezTo>
                  <a:pt x="1081436" y="839348"/>
                  <a:pt x="839348" y="1081436"/>
                  <a:pt x="540718" y="1081436"/>
                </a:cubicBezTo>
                <a:cubicBezTo>
                  <a:pt x="242088" y="1081436"/>
                  <a:pt x="0" y="839348"/>
                  <a:pt x="0" y="540718"/>
                </a:cubicBezTo>
                <a:cubicBezTo>
                  <a:pt x="0" y="242088"/>
                  <a:pt x="242088" y="0"/>
                  <a:pt x="540718" y="0"/>
                </a:cubicBezTo>
                <a:close/>
              </a:path>
            </a:pathLst>
          </a:custGeom>
        </p:spPr>
        <p:txBody>
          <a:bodyPr wrap="square">
            <a:noAutofit/>
          </a:bodyPr>
          <a:lstStyle/>
          <a:p>
            <a:endParaRPr lang="zh-CN" altLang="en-US"/>
          </a:p>
        </p:txBody>
      </p:sp>
      <p:sp>
        <p:nvSpPr>
          <p:cNvPr id="12" name="图片占位符 11"/>
          <p:cNvSpPr>
            <a:spLocks noGrp="1"/>
          </p:cNvSpPr>
          <p:nvPr>
            <p:ph type="pic" sz="quarter" idx="13"/>
          </p:nvPr>
        </p:nvSpPr>
        <p:spPr>
          <a:xfrm>
            <a:off x="6578177" y="1649944"/>
            <a:ext cx="1081436" cy="1081436"/>
          </a:xfrm>
          <a:custGeom>
            <a:avLst/>
            <a:gdLst>
              <a:gd name="connsiteX0" fmla="*/ 540718 w 1081436"/>
              <a:gd name="connsiteY0" fmla="*/ 0 h 1081436"/>
              <a:gd name="connsiteX1" fmla="*/ 1081436 w 1081436"/>
              <a:gd name="connsiteY1" fmla="*/ 540718 h 1081436"/>
              <a:gd name="connsiteX2" fmla="*/ 540718 w 1081436"/>
              <a:gd name="connsiteY2" fmla="*/ 1081436 h 1081436"/>
              <a:gd name="connsiteX3" fmla="*/ 0 w 1081436"/>
              <a:gd name="connsiteY3" fmla="*/ 540718 h 1081436"/>
              <a:gd name="connsiteX4" fmla="*/ 540718 w 1081436"/>
              <a:gd name="connsiteY4" fmla="*/ 0 h 1081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436" h="1081436">
                <a:moveTo>
                  <a:pt x="540718" y="0"/>
                </a:moveTo>
                <a:cubicBezTo>
                  <a:pt x="839348" y="0"/>
                  <a:pt x="1081436" y="242088"/>
                  <a:pt x="1081436" y="540718"/>
                </a:cubicBezTo>
                <a:cubicBezTo>
                  <a:pt x="1081436" y="839348"/>
                  <a:pt x="839348" y="1081436"/>
                  <a:pt x="540718" y="1081436"/>
                </a:cubicBezTo>
                <a:cubicBezTo>
                  <a:pt x="242088" y="1081436"/>
                  <a:pt x="0" y="839348"/>
                  <a:pt x="0" y="540718"/>
                </a:cubicBezTo>
                <a:cubicBezTo>
                  <a:pt x="0" y="242088"/>
                  <a:pt x="242088" y="0"/>
                  <a:pt x="540718" y="0"/>
                </a:cubicBezTo>
                <a:close/>
              </a:path>
            </a:pathLst>
          </a:custGeom>
        </p:spPr>
        <p:txBody>
          <a:bodyPr wrap="square">
            <a:noAutofit/>
          </a:bodyPr>
          <a:lstStyle/>
          <a:p>
            <a:endParaRPr lang="zh-CN" altLang="en-US"/>
          </a:p>
        </p:txBody>
      </p:sp>
    </p:spTree>
  </p:cSld>
  <p:clrMapOvr>
    <a:masterClrMapping/>
  </p:clrMapOvr>
  <p:transition spd="med" advClick="0"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11" name="图片占位符 10"/>
          <p:cNvSpPr>
            <a:spLocks noGrp="1"/>
          </p:cNvSpPr>
          <p:nvPr>
            <p:ph type="pic" sz="quarter" idx="11"/>
          </p:nvPr>
        </p:nvSpPr>
        <p:spPr>
          <a:xfrm>
            <a:off x="3792724" y="1477108"/>
            <a:ext cx="3689213" cy="2301970"/>
          </a:xfrm>
          <a:custGeom>
            <a:avLst/>
            <a:gdLst>
              <a:gd name="connsiteX0" fmla="*/ 0 w 3689213"/>
              <a:gd name="connsiteY0" fmla="*/ 0 h 2301970"/>
              <a:gd name="connsiteX1" fmla="*/ 3689213 w 3689213"/>
              <a:gd name="connsiteY1" fmla="*/ 0 h 2301970"/>
              <a:gd name="connsiteX2" fmla="*/ 3689213 w 3689213"/>
              <a:gd name="connsiteY2" fmla="*/ 2301970 h 2301970"/>
              <a:gd name="connsiteX3" fmla="*/ 0 w 3689213"/>
              <a:gd name="connsiteY3" fmla="*/ 2301970 h 2301970"/>
            </a:gdLst>
            <a:ahLst/>
            <a:cxnLst>
              <a:cxn ang="0">
                <a:pos x="connsiteX0" y="connsiteY0"/>
              </a:cxn>
              <a:cxn ang="0">
                <a:pos x="connsiteX1" y="connsiteY1"/>
              </a:cxn>
              <a:cxn ang="0">
                <a:pos x="connsiteX2" y="connsiteY2"/>
              </a:cxn>
              <a:cxn ang="0">
                <a:pos x="connsiteX3" y="connsiteY3"/>
              </a:cxn>
            </a:cxnLst>
            <a:rect l="l" t="t" r="r" b="b"/>
            <a:pathLst>
              <a:path w="3689213" h="2301970">
                <a:moveTo>
                  <a:pt x="0" y="0"/>
                </a:moveTo>
                <a:lnTo>
                  <a:pt x="3689213" y="0"/>
                </a:lnTo>
                <a:lnTo>
                  <a:pt x="3689213" y="2301970"/>
                </a:lnTo>
                <a:lnTo>
                  <a:pt x="0" y="230197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7481937" y="1477108"/>
            <a:ext cx="3654377" cy="2301971"/>
          </a:xfrm>
          <a:custGeom>
            <a:avLst/>
            <a:gdLst>
              <a:gd name="connsiteX0" fmla="*/ 0 w 3654377"/>
              <a:gd name="connsiteY0" fmla="*/ 0 h 2301971"/>
              <a:gd name="connsiteX1" fmla="*/ 3654377 w 3654377"/>
              <a:gd name="connsiteY1" fmla="*/ 0 h 2301971"/>
              <a:gd name="connsiteX2" fmla="*/ 3654377 w 3654377"/>
              <a:gd name="connsiteY2" fmla="*/ 2301971 h 2301971"/>
              <a:gd name="connsiteX3" fmla="*/ 0 w 3654377"/>
              <a:gd name="connsiteY3" fmla="*/ 2301971 h 2301971"/>
            </a:gdLst>
            <a:ahLst/>
            <a:cxnLst>
              <a:cxn ang="0">
                <a:pos x="connsiteX0" y="connsiteY0"/>
              </a:cxn>
              <a:cxn ang="0">
                <a:pos x="connsiteX1" y="connsiteY1"/>
              </a:cxn>
              <a:cxn ang="0">
                <a:pos x="connsiteX2" y="connsiteY2"/>
              </a:cxn>
              <a:cxn ang="0">
                <a:pos x="connsiteX3" y="connsiteY3"/>
              </a:cxn>
            </a:cxnLst>
            <a:rect l="l" t="t" r="r" b="b"/>
            <a:pathLst>
              <a:path w="3654377" h="2301971">
                <a:moveTo>
                  <a:pt x="0" y="0"/>
                </a:moveTo>
                <a:lnTo>
                  <a:pt x="3654377" y="0"/>
                </a:lnTo>
                <a:lnTo>
                  <a:pt x="3654377" y="2301971"/>
                </a:lnTo>
                <a:lnTo>
                  <a:pt x="0" y="2301971"/>
                </a:lnTo>
                <a:close/>
              </a:path>
            </a:pathLst>
          </a:custGeom>
        </p:spPr>
        <p:txBody>
          <a:bodyPr wrap="square">
            <a:noAutofit/>
          </a:bodyPr>
          <a:lstStyle/>
          <a:p>
            <a:endParaRPr lang="zh-CN" altLang="en-US" dirty="0"/>
          </a:p>
        </p:txBody>
      </p:sp>
      <p:sp>
        <p:nvSpPr>
          <p:cNvPr id="13" name="图片占位符 12"/>
          <p:cNvSpPr>
            <a:spLocks noGrp="1"/>
          </p:cNvSpPr>
          <p:nvPr>
            <p:ph type="pic" sz="quarter" idx="13"/>
          </p:nvPr>
        </p:nvSpPr>
        <p:spPr>
          <a:xfrm>
            <a:off x="3792724" y="3779078"/>
            <a:ext cx="3689213" cy="2301970"/>
          </a:xfrm>
          <a:custGeom>
            <a:avLst/>
            <a:gdLst>
              <a:gd name="connsiteX0" fmla="*/ 0 w 3689213"/>
              <a:gd name="connsiteY0" fmla="*/ 0 h 2301970"/>
              <a:gd name="connsiteX1" fmla="*/ 3689213 w 3689213"/>
              <a:gd name="connsiteY1" fmla="*/ 0 h 2301970"/>
              <a:gd name="connsiteX2" fmla="*/ 3689213 w 3689213"/>
              <a:gd name="connsiteY2" fmla="*/ 2301970 h 2301970"/>
              <a:gd name="connsiteX3" fmla="*/ 0 w 3689213"/>
              <a:gd name="connsiteY3" fmla="*/ 2301970 h 2301970"/>
            </a:gdLst>
            <a:ahLst/>
            <a:cxnLst>
              <a:cxn ang="0">
                <a:pos x="connsiteX0" y="connsiteY0"/>
              </a:cxn>
              <a:cxn ang="0">
                <a:pos x="connsiteX1" y="connsiteY1"/>
              </a:cxn>
              <a:cxn ang="0">
                <a:pos x="connsiteX2" y="connsiteY2"/>
              </a:cxn>
              <a:cxn ang="0">
                <a:pos x="connsiteX3" y="connsiteY3"/>
              </a:cxn>
            </a:cxnLst>
            <a:rect l="l" t="t" r="r" b="b"/>
            <a:pathLst>
              <a:path w="3689213" h="2301970">
                <a:moveTo>
                  <a:pt x="0" y="0"/>
                </a:moveTo>
                <a:lnTo>
                  <a:pt x="3689213" y="0"/>
                </a:lnTo>
                <a:lnTo>
                  <a:pt x="3689213" y="2301970"/>
                </a:lnTo>
                <a:lnTo>
                  <a:pt x="0" y="2301970"/>
                </a:lnTo>
                <a:close/>
              </a:path>
            </a:pathLst>
          </a:custGeom>
        </p:spPr>
        <p:txBody>
          <a:bodyPr wrap="square">
            <a:noAutofit/>
          </a:bodyPr>
          <a:lstStyle/>
          <a:p>
            <a:endParaRPr lang="zh-CN" altLang="en-US" dirty="0"/>
          </a:p>
        </p:txBody>
      </p:sp>
      <p:sp>
        <p:nvSpPr>
          <p:cNvPr id="14" name="图片占位符 13"/>
          <p:cNvSpPr>
            <a:spLocks noGrp="1"/>
          </p:cNvSpPr>
          <p:nvPr>
            <p:ph type="pic" sz="quarter" idx="14"/>
          </p:nvPr>
        </p:nvSpPr>
        <p:spPr>
          <a:xfrm>
            <a:off x="7481937" y="3779079"/>
            <a:ext cx="3654377" cy="2301971"/>
          </a:xfrm>
          <a:custGeom>
            <a:avLst/>
            <a:gdLst>
              <a:gd name="connsiteX0" fmla="*/ 0 w 3654377"/>
              <a:gd name="connsiteY0" fmla="*/ 0 h 2301971"/>
              <a:gd name="connsiteX1" fmla="*/ 3654377 w 3654377"/>
              <a:gd name="connsiteY1" fmla="*/ 0 h 2301971"/>
              <a:gd name="connsiteX2" fmla="*/ 3654377 w 3654377"/>
              <a:gd name="connsiteY2" fmla="*/ 2301971 h 2301971"/>
              <a:gd name="connsiteX3" fmla="*/ 0 w 3654377"/>
              <a:gd name="connsiteY3" fmla="*/ 2301971 h 2301971"/>
            </a:gdLst>
            <a:ahLst/>
            <a:cxnLst>
              <a:cxn ang="0">
                <a:pos x="connsiteX0" y="connsiteY0"/>
              </a:cxn>
              <a:cxn ang="0">
                <a:pos x="connsiteX1" y="connsiteY1"/>
              </a:cxn>
              <a:cxn ang="0">
                <a:pos x="connsiteX2" y="connsiteY2"/>
              </a:cxn>
              <a:cxn ang="0">
                <a:pos x="connsiteX3" y="connsiteY3"/>
              </a:cxn>
            </a:cxnLst>
            <a:rect l="l" t="t" r="r" b="b"/>
            <a:pathLst>
              <a:path w="3654377" h="2301971">
                <a:moveTo>
                  <a:pt x="0" y="0"/>
                </a:moveTo>
                <a:lnTo>
                  <a:pt x="3654377" y="0"/>
                </a:lnTo>
                <a:lnTo>
                  <a:pt x="3654377" y="2301971"/>
                </a:lnTo>
                <a:lnTo>
                  <a:pt x="0" y="2301971"/>
                </a:lnTo>
                <a:close/>
              </a:path>
            </a:pathLst>
          </a:custGeom>
        </p:spPr>
        <p:txBody>
          <a:bodyPr wrap="square">
            <a:noAutofit/>
          </a:bodyPr>
          <a:lstStyle/>
          <a:p>
            <a:endParaRPr lang="zh-CN" altLang="en-US"/>
          </a:p>
        </p:txBody>
      </p:sp>
    </p:spTree>
  </p:cSld>
  <p:clrMapOvr>
    <a:masterClrMapping/>
  </p:clrMapOvr>
  <p:transition spd="med"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18" name="图片占位符 17"/>
          <p:cNvSpPr>
            <a:spLocks noGrp="1"/>
          </p:cNvSpPr>
          <p:nvPr>
            <p:ph type="pic" sz="quarter" idx="13"/>
          </p:nvPr>
        </p:nvSpPr>
        <p:spPr>
          <a:xfrm>
            <a:off x="6816584" y="2571801"/>
            <a:ext cx="1374316" cy="2459357"/>
          </a:xfrm>
          <a:custGeom>
            <a:avLst/>
            <a:gdLst>
              <a:gd name="connsiteX0" fmla="*/ 0 w 1374316"/>
              <a:gd name="connsiteY0" fmla="*/ 0 h 2459357"/>
              <a:gd name="connsiteX1" fmla="*/ 1374316 w 1374316"/>
              <a:gd name="connsiteY1" fmla="*/ 0 h 2459357"/>
              <a:gd name="connsiteX2" fmla="*/ 1374316 w 1374316"/>
              <a:gd name="connsiteY2" fmla="*/ 2459357 h 2459357"/>
              <a:gd name="connsiteX3" fmla="*/ 0 w 1374316"/>
              <a:gd name="connsiteY3" fmla="*/ 2459357 h 2459357"/>
            </a:gdLst>
            <a:ahLst/>
            <a:cxnLst>
              <a:cxn ang="0">
                <a:pos x="connsiteX0" y="connsiteY0"/>
              </a:cxn>
              <a:cxn ang="0">
                <a:pos x="connsiteX1" y="connsiteY1"/>
              </a:cxn>
              <a:cxn ang="0">
                <a:pos x="connsiteX2" y="connsiteY2"/>
              </a:cxn>
              <a:cxn ang="0">
                <a:pos x="connsiteX3" y="connsiteY3"/>
              </a:cxn>
            </a:cxnLst>
            <a:rect l="l" t="t" r="r" b="b"/>
            <a:pathLst>
              <a:path w="1374316" h="2459357">
                <a:moveTo>
                  <a:pt x="0" y="0"/>
                </a:moveTo>
                <a:lnTo>
                  <a:pt x="1374316" y="0"/>
                </a:lnTo>
                <a:lnTo>
                  <a:pt x="1374316" y="2459357"/>
                </a:lnTo>
                <a:lnTo>
                  <a:pt x="0" y="2459357"/>
                </a:lnTo>
                <a:close/>
              </a:path>
            </a:pathLst>
          </a:custGeom>
        </p:spPr>
        <p:txBody>
          <a:bodyPr wrap="square">
            <a:noAutofit/>
          </a:bodyPr>
          <a:lstStyle/>
          <a:p>
            <a:endParaRPr lang="zh-CN" altLang="en-US"/>
          </a:p>
        </p:txBody>
      </p:sp>
      <p:sp>
        <p:nvSpPr>
          <p:cNvPr id="15" name="图片占位符 14"/>
          <p:cNvSpPr>
            <a:spLocks noGrp="1"/>
          </p:cNvSpPr>
          <p:nvPr>
            <p:ph type="pic" sz="quarter" idx="11"/>
          </p:nvPr>
        </p:nvSpPr>
        <p:spPr>
          <a:xfrm>
            <a:off x="2706723" y="1447800"/>
            <a:ext cx="1437100" cy="2459357"/>
          </a:xfrm>
          <a:custGeom>
            <a:avLst/>
            <a:gdLst>
              <a:gd name="connsiteX0" fmla="*/ 0 w 1437100"/>
              <a:gd name="connsiteY0" fmla="*/ 0 h 2459357"/>
              <a:gd name="connsiteX1" fmla="*/ 1437100 w 1437100"/>
              <a:gd name="connsiteY1" fmla="*/ 0 h 2459357"/>
              <a:gd name="connsiteX2" fmla="*/ 1437100 w 1437100"/>
              <a:gd name="connsiteY2" fmla="*/ 2459357 h 2459357"/>
              <a:gd name="connsiteX3" fmla="*/ 0 w 1437100"/>
              <a:gd name="connsiteY3" fmla="*/ 2459357 h 2459357"/>
            </a:gdLst>
            <a:ahLst/>
            <a:cxnLst>
              <a:cxn ang="0">
                <a:pos x="connsiteX0" y="connsiteY0"/>
              </a:cxn>
              <a:cxn ang="0">
                <a:pos x="connsiteX1" y="connsiteY1"/>
              </a:cxn>
              <a:cxn ang="0">
                <a:pos x="connsiteX2" y="connsiteY2"/>
              </a:cxn>
              <a:cxn ang="0">
                <a:pos x="connsiteX3" y="connsiteY3"/>
              </a:cxn>
            </a:cxnLst>
            <a:rect l="l" t="t" r="r" b="b"/>
            <a:pathLst>
              <a:path w="1437100" h="2459357">
                <a:moveTo>
                  <a:pt x="0" y="0"/>
                </a:moveTo>
                <a:lnTo>
                  <a:pt x="1437100" y="0"/>
                </a:lnTo>
                <a:lnTo>
                  <a:pt x="1437100" y="2459357"/>
                </a:lnTo>
                <a:lnTo>
                  <a:pt x="0" y="2459357"/>
                </a:lnTo>
                <a:close/>
              </a:path>
            </a:pathLst>
          </a:custGeom>
        </p:spPr>
        <p:txBody>
          <a:bodyPr wrap="square">
            <a:noAutofit/>
          </a:bodyPr>
          <a:lstStyle/>
          <a:p>
            <a:endParaRPr lang="zh-CN" altLang="en-US"/>
          </a:p>
        </p:txBody>
      </p:sp>
      <p:sp>
        <p:nvSpPr>
          <p:cNvPr id="20" name="图片占位符 19"/>
          <p:cNvSpPr>
            <a:spLocks noGrp="1"/>
          </p:cNvSpPr>
          <p:nvPr>
            <p:ph type="pic" sz="quarter" idx="12"/>
          </p:nvPr>
        </p:nvSpPr>
        <p:spPr>
          <a:xfrm>
            <a:off x="4143242" y="3907157"/>
            <a:ext cx="2678866" cy="1124001"/>
          </a:xfrm>
          <a:custGeom>
            <a:avLst/>
            <a:gdLst>
              <a:gd name="connsiteX0" fmla="*/ 0 w 2678866"/>
              <a:gd name="connsiteY0" fmla="*/ 0 h 1124001"/>
              <a:gd name="connsiteX1" fmla="*/ 2678866 w 2678866"/>
              <a:gd name="connsiteY1" fmla="*/ 0 h 1124001"/>
              <a:gd name="connsiteX2" fmla="*/ 2678866 w 2678866"/>
              <a:gd name="connsiteY2" fmla="*/ 1124001 h 1124001"/>
              <a:gd name="connsiteX3" fmla="*/ 0 w 2678866"/>
              <a:gd name="connsiteY3" fmla="*/ 1124001 h 1124001"/>
            </a:gdLst>
            <a:ahLst/>
            <a:cxnLst>
              <a:cxn ang="0">
                <a:pos x="connsiteX0" y="connsiteY0"/>
              </a:cxn>
              <a:cxn ang="0">
                <a:pos x="connsiteX1" y="connsiteY1"/>
              </a:cxn>
              <a:cxn ang="0">
                <a:pos x="connsiteX2" y="connsiteY2"/>
              </a:cxn>
              <a:cxn ang="0">
                <a:pos x="connsiteX3" y="connsiteY3"/>
              </a:cxn>
            </a:cxnLst>
            <a:rect l="l" t="t" r="r" b="b"/>
            <a:pathLst>
              <a:path w="2678866" h="1124001">
                <a:moveTo>
                  <a:pt x="0" y="0"/>
                </a:moveTo>
                <a:lnTo>
                  <a:pt x="2678866" y="0"/>
                </a:lnTo>
                <a:lnTo>
                  <a:pt x="2678866" y="1124001"/>
                </a:lnTo>
                <a:lnTo>
                  <a:pt x="0" y="1124001"/>
                </a:lnTo>
                <a:close/>
              </a:path>
            </a:pathLst>
          </a:custGeom>
        </p:spPr>
        <p:txBody>
          <a:bodyPr wrap="square">
            <a:noAutofit/>
          </a:bodyPr>
          <a:lstStyle/>
          <a:p>
            <a:endParaRPr lang="zh-CN" altLang="en-US"/>
          </a:p>
        </p:txBody>
      </p:sp>
      <p:sp>
        <p:nvSpPr>
          <p:cNvPr id="19" name="图片占位符 18"/>
          <p:cNvSpPr>
            <a:spLocks noGrp="1"/>
          </p:cNvSpPr>
          <p:nvPr>
            <p:ph type="pic" sz="quarter" idx="14"/>
          </p:nvPr>
        </p:nvSpPr>
        <p:spPr>
          <a:xfrm>
            <a:off x="6809608" y="5031157"/>
            <a:ext cx="1381292" cy="1124001"/>
          </a:xfrm>
          <a:custGeom>
            <a:avLst/>
            <a:gdLst>
              <a:gd name="connsiteX0" fmla="*/ 0 w 1381292"/>
              <a:gd name="connsiteY0" fmla="*/ 0 h 1124001"/>
              <a:gd name="connsiteX1" fmla="*/ 1381292 w 1381292"/>
              <a:gd name="connsiteY1" fmla="*/ 0 h 1124001"/>
              <a:gd name="connsiteX2" fmla="*/ 1381292 w 1381292"/>
              <a:gd name="connsiteY2" fmla="*/ 1124001 h 1124001"/>
              <a:gd name="connsiteX3" fmla="*/ 0 w 1381292"/>
              <a:gd name="connsiteY3" fmla="*/ 1124001 h 1124001"/>
            </a:gdLst>
            <a:ahLst/>
            <a:cxnLst>
              <a:cxn ang="0">
                <a:pos x="connsiteX0" y="connsiteY0"/>
              </a:cxn>
              <a:cxn ang="0">
                <a:pos x="connsiteX1" y="connsiteY1"/>
              </a:cxn>
              <a:cxn ang="0">
                <a:pos x="connsiteX2" y="connsiteY2"/>
              </a:cxn>
              <a:cxn ang="0">
                <a:pos x="connsiteX3" y="connsiteY3"/>
              </a:cxn>
            </a:cxnLst>
            <a:rect l="l" t="t" r="r" b="b"/>
            <a:pathLst>
              <a:path w="1381292" h="1124001">
                <a:moveTo>
                  <a:pt x="0" y="0"/>
                </a:moveTo>
                <a:lnTo>
                  <a:pt x="1381292" y="0"/>
                </a:lnTo>
                <a:lnTo>
                  <a:pt x="1381292" y="1124001"/>
                </a:lnTo>
                <a:lnTo>
                  <a:pt x="0" y="1124001"/>
                </a:lnTo>
                <a:close/>
              </a:path>
            </a:pathLst>
          </a:custGeom>
        </p:spPr>
        <p:txBody>
          <a:bodyPr wrap="square">
            <a:noAutofit/>
          </a:bodyPr>
          <a:lstStyle/>
          <a:p>
            <a:endParaRPr lang="zh-CN" altLang="en-US"/>
          </a:p>
        </p:txBody>
      </p:sp>
      <p:sp>
        <p:nvSpPr>
          <p:cNvPr id="16" name="图片占位符 15"/>
          <p:cNvSpPr>
            <a:spLocks noGrp="1"/>
          </p:cNvSpPr>
          <p:nvPr>
            <p:ph type="pic" sz="quarter" idx="15"/>
          </p:nvPr>
        </p:nvSpPr>
        <p:spPr>
          <a:xfrm>
            <a:off x="5390822" y="1447801"/>
            <a:ext cx="1431286" cy="1124001"/>
          </a:xfrm>
          <a:custGeom>
            <a:avLst/>
            <a:gdLst>
              <a:gd name="connsiteX0" fmla="*/ 0 w 1431286"/>
              <a:gd name="connsiteY0" fmla="*/ 0 h 1124001"/>
              <a:gd name="connsiteX1" fmla="*/ 1431286 w 1431286"/>
              <a:gd name="connsiteY1" fmla="*/ 0 h 1124001"/>
              <a:gd name="connsiteX2" fmla="*/ 1431286 w 1431286"/>
              <a:gd name="connsiteY2" fmla="*/ 1124001 h 1124001"/>
              <a:gd name="connsiteX3" fmla="*/ 0 w 1431286"/>
              <a:gd name="connsiteY3" fmla="*/ 1124001 h 1124001"/>
            </a:gdLst>
            <a:ahLst/>
            <a:cxnLst>
              <a:cxn ang="0">
                <a:pos x="connsiteX0" y="connsiteY0"/>
              </a:cxn>
              <a:cxn ang="0">
                <a:pos x="connsiteX1" y="connsiteY1"/>
              </a:cxn>
              <a:cxn ang="0">
                <a:pos x="connsiteX2" y="connsiteY2"/>
              </a:cxn>
              <a:cxn ang="0">
                <a:pos x="connsiteX3" y="connsiteY3"/>
              </a:cxn>
            </a:cxnLst>
            <a:rect l="l" t="t" r="r" b="b"/>
            <a:pathLst>
              <a:path w="1431286" h="1124001">
                <a:moveTo>
                  <a:pt x="0" y="0"/>
                </a:moveTo>
                <a:lnTo>
                  <a:pt x="1431286" y="0"/>
                </a:lnTo>
                <a:lnTo>
                  <a:pt x="1431286" y="1124001"/>
                </a:lnTo>
                <a:lnTo>
                  <a:pt x="0" y="1124001"/>
                </a:lnTo>
                <a:close/>
              </a:path>
            </a:pathLst>
          </a:custGeom>
        </p:spPr>
        <p:txBody>
          <a:bodyPr wrap="square">
            <a:noAutofit/>
          </a:bodyPr>
          <a:lstStyle/>
          <a:p>
            <a:endParaRPr lang="zh-CN" altLang="en-US" dirty="0"/>
          </a:p>
        </p:txBody>
      </p:sp>
      <p:sp>
        <p:nvSpPr>
          <p:cNvPr id="17" name="图片占位符 16"/>
          <p:cNvSpPr>
            <a:spLocks noGrp="1"/>
          </p:cNvSpPr>
          <p:nvPr>
            <p:ph type="pic" sz="quarter" idx="16"/>
          </p:nvPr>
        </p:nvSpPr>
        <p:spPr>
          <a:xfrm>
            <a:off x="8178401" y="1447800"/>
            <a:ext cx="1302227" cy="1124001"/>
          </a:xfrm>
          <a:custGeom>
            <a:avLst/>
            <a:gdLst>
              <a:gd name="connsiteX0" fmla="*/ 0 w 1302227"/>
              <a:gd name="connsiteY0" fmla="*/ 0 h 1124001"/>
              <a:gd name="connsiteX1" fmla="*/ 1302227 w 1302227"/>
              <a:gd name="connsiteY1" fmla="*/ 0 h 1124001"/>
              <a:gd name="connsiteX2" fmla="*/ 1302227 w 1302227"/>
              <a:gd name="connsiteY2" fmla="*/ 1124001 h 1124001"/>
              <a:gd name="connsiteX3" fmla="*/ 0 w 1302227"/>
              <a:gd name="connsiteY3" fmla="*/ 1124001 h 1124001"/>
            </a:gdLst>
            <a:ahLst/>
            <a:cxnLst>
              <a:cxn ang="0">
                <a:pos x="connsiteX0" y="connsiteY0"/>
              </a:cxn>
              <a:cxn ang="0">
                <a:pos x="connsiteX1" y="connsiteY1"/>
              </a:cxn>
              <a:cxn ang="0">
                <a:pos x="connsiteX2" y="connsiteY2"/>
              </a:cxn>
              <a:cxn ang="0">
                <a:pos x="connsiteX3" y="connsiteY3"/>
              </a:cxn>
            </a:cxnLst>
            <a:rect l="l" t="t" r="r" b="b"/>
            <a:pathLst>
              <a:path w="1302227" h="1124001">
                <a:moveTo>
                  <a:pt x="0" y="0"/>
                </a:moveTo>
                <a:lnTo>
                  <a:pt x="1302227" y="0"/>
                </a:lnTo>
                <a:lnTo>
                  <a:pt x="1302227" y="1124001"/>
                </a:lnTo>
                <a:lnTo>
                  <a:pt x="0" y="1124001"/>
                </a:lnTo>
                <a:close/>
              </a:path>
            </a:pathLst>
          </a:custGeom>
        </p:spPr>
        <p:txBody>
          <a:bodyPr wrap="square">
            <a:noAutofit/>
          </a:bodyPr>
          <a:lstStyle/>
          <a:p>
            <a:endParaRPr lang="zh-CN" altLang="en-US" dirty="0"/>
          </a:p>
        </p:txBody>
      </p:sp>
    </p:spTree>
  </p:cSld>
  <p:clrMapOvr>
    <a:masterClrMapping/>
  </p:clrMapOvr>
  <p:transition spd="med"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7" name="图片占位符 6"/>
          <p:cNvSpPr>
            <a:spLocks noGrp="1"/>
          </p:cNvSpPr>
          <p:nvPr>
            <p:ph type="pic" sz="quarter" idx="11"/>
          </p:nvPr>
        </p:nvSpPr>
        <p:spPr>
          <a:xfrm>
            <a:off x="1055689" y="3368223"/>
            <a:ext cx="4909682" cy="2496455"/>
          </a:xfrm>
          <a:custGeom>
            <a:avLst/>
            <a:gdLst>
              <a:gd name="connsiteX0" fmla="*/ 0 w 4909682"/>
              <a:gd name="connsiteY0" fmla="*/ 0 h 2496455"/>
              <a:gd name="connsiteX1" fmla="*/ 4909682 w 4909682"/>
              <a:gd name="connsiteY1" fmla="*/ 0 h 2496455"/>
              <a:gd name="connsiteX2" fmla="*/ 4909682 w 4909682"/>
              <a:gd name="connsiteY2" fmla="*/ 2496455 h 2496455"/>
              <a:gd name="connsiteX3" fmla="*/ 0 w 4909682"/>
              <a:gd name="connsiteY3" fmla="*/ 2496455 h 2496455"/>
            </a:gdLst>
            <a:ahLst/>
            <a:cxnLst>
              <a:cxn ang="0">
                <a:pos x="connsiteX0" y="connsiteY0"/>
              </a:cxn>
              <a:cxn ang="0">
                <a:pos x="connsiteX1" y="connsiteY1"/>
              </a:cxn>
              <a:cxn ang="0">
                <a:pos x="connsiteX2" y="connsiteY2"/>
              </a:cxn>
              <a:cxn ang="0">
                <a:pos x="connsiteX3" y="connsiteY3"/>
              </a:cxn>
            </a:cxnLst>
            <a:rect l="l" t="t" r="r" b="b"/>
            <a:pathLst>
              <a:path w="4909682" h="2496455">
                <a:moveTo>
                  <a:pt x="0" y="0"/>
                </a:moveTo>
                <a:lnTo>
                  <a:pt x="4909682" y="0"/>
                </a:lnTo>
                <a:lnTo>
                  <a:pt x="4909682" y="2496455"/>
                </a:lnTo>
                <a:lnTo>
                  <a:pt x="0" y="2496455"/>
                </a:lnTo>
                <a:close/>
              </a:path>
            </a:pathLst>
          </a:custGeom>
        </p:spPr>
        <p:txBody>
          <a:bodyPr wrap="square">
            <a:noAutofit/>
          </a:bodyPr>
          <a:lstStyle/>
          <a:p>
            <a:endParaRPr lang="zh-CN" altLang="en-US"/>
          </a:p>
        </p:txBody>
      </p:sp>
      <p:sp>
        <p:nvSpPr>
          <p:cNvPr id="8" name="图片占位符 7"/>
          <p:cNvSpPr>
            <a:spLocks noGrp="1"/>
          </p:cNvSpPr>
          <p:nvPr>
            <p:ph type="pic" sz="quarter" idx="12"/>
          </p:nvPr>
        </p:nvSpPr>
        <p:spPr>
          <a:xfrm>
            <a:off x="6226629" y="3368223"/>
            <a:ext cx="4909682" cy="2496455"/>
          </a:xfrm>
          <a:custGeom>
            <a:avLst/>
            <a:gdLst>
              <a:gd name="connsiteX0" fmla="*/ 0 w 4909682"/>
              <a:gd name="connsiteY0" fmla="*/ 0 h 2496455"/>
              <a:gd name="connsiteX1" fmla="*/ 4909682 w 4909682"/>
              <a:gd name="connsiteY1" fmla="*/ 0 h 2496455"/>
              <a:gd name="connsiteX2" fmla="*/ 4909682 w 4909682"/>
              <a:gd name="connsiteY2" fmla="*/ 2496455 h 2496455"/>
              <a:gd name="connsiteX3" fmla="*/ 0 w 4909682"/>
              <a:gd name="connsiteY3" fmla="*/ 2496455 h 2496455"/>
            </a:gdLst>
            <a:ahLst/>
            <a:cxnLst>
              <a:cxn ang="0">
                <a:pos x="connsiteX0" y="connsiteY0"/>
              </a:cxn>
              <a:cxn ang="0">
                <a:pos x="connsiteX1" y="connsiteY1"/>
              </a:cxn>
              <a:cxn ang="0">
                <a:pos x="connsiteX2" y="connsiteY2"/>
              </a:cxn>
              <a:cxn ang="0">
                <a:pos x="connsiteX3" y="connsiteY3"/>
              </a:cxn>
            </a:cxnLst>
            <a:rect l="l" t="t" r="r" b="b"/>
            <a:pathLst>
              <a:path w="4909682" h="2496455">
                <a:moveTo>
                  <a:pt x="0" y="0"/>
                </a:moveTo>
                <a:lnTo>
                  <a:pt x="4909682" y="0"/>
                </a:lnTo>
                <a:lnTo>
                  <a:pt x="4909682" y="2496455"/>
                </a:lnTo>
                <a:lnTo>
                  <a:pt x="0" y="2496455"/>
                </a:lnTo>
                <a:close/>
              </a:path>
            </a:pathLst>
          </a:custGeom>
        </p:spPr>
        <p:txBody>
          <a:bodyPr wrap="square">
            <a:noAutofit/>
          </a:bodyPr>
          <a:lstStyle/>
          <a:p>
            <a:endParaRPr lang="zh-CN" altLang="en-US"/>
          </a:p>
        </p:txBody>
      </p:sp>
    </p:spTree>
  </p:cSld>
  <p:clrMapOvr>
    <a:masterClrMapping/>
  </p:clrMapOvr>
  <p:transition spd="med"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9" name="图片占位符 8"/>
          <p:cNvSpPr>
            <a:spLocks noGrp="1"/>
          </p:cNvSpPr>
          <p:nvPr>
            <p:ph type="pic" sz="quarter" idx="11"/>
          </p:nvPr>
        </p:nvSpPr>
        <p:spPr>
          <a:xfrm>
            <a:off x="1055688" y="1904544"/>
            <a:ext cx="1135743" cy="1135743"/>
          </a:xfrm>
          <a:custGeom>
            <a:avLst/>
            <a:gdLst>
              <a:gd name="connsiteX0" fmla="*/ 0 w 1135743"/>
              <a:gd name="connsiteY0" fmla="*/ 0 h 1135743"/>
              <a:gd name="connsiteX1" fmla="*/ 1135743 w 1135743"/>
              <a:gd name="connsiteY1" fmla="*/ 0 h 1135743"/>
              <a:gd name="connsiteX2" fmla="*/ 1135743 w 1135743"/>
              <a:gd name="connsiteY2" fmla="*/ 1135743 h 1135743"/>
              <a:gd name="connsiteX3" fmla="*/ 0 w 1135743"/>
              <a:gd name="connsiteY3" fmla="*/ 1135743 h 1135743"/>
            </a:gdLst>
            <a:ahLst/>
            <a:cxnLst>
              <a:cxn ang="0">
                <a:pos x="connsiteX0" y="connsiteY0"/>
              </a:cxn>
              <a:cxn ang="0">
                <a:pos x="connsiteX1" y="connsiteY1"/>
              </a:cxn>
              <a:cxn ang="0">
                <a:pos x="connsiteX2" y="connsiteY2"/>
              </a:cxn>
              <a:cxn ang="0">
                <a:pos x="connsiteX3" y="connsiteY3"/>
              </a:cxn>
            </a:cxnLst>
            <a:rect l="l" t="t" r="r" b="b"/>
            <a:pathLst>
              <a:path w="1135743" h="1135743">
                <a:moveTo>
                  <a:pt x="0" y="0"/>
                </a:moveTo>
                <a:lnTo>
                  <a:pt x="1135743" y="0"/>
                </a:lnTo>
                <a:lnTo>
                  <a:pt x="1135743" y="1135743"/>
                </a:lnTo>
                <a:lnTo>
                  <a:pt x="0" y="1135743"/>
                </a:lnTo>
                <a:close/>
              </a:path>
            </a:pathLst>
          </a:custGeom>
        </p:spPr>
        <p:txBody>
          <a:bodyPr wrap="square">
            <a:noAutofit/>
          </a:bodyPr>
          <a:lstStyle/>
          <a:p>
            <a:endParaRPr lang="zh-CN" altLang="en-US"/>
          </a:p>
        </p:txBody>
      </p:sp>
      <p:sp>
        <p:nvSpPr>
          <p:cNvPr id="10" name="图片占位符 9"/>
          <p:cNvSpPr>
            <a:spLocks noGrp="1"/>
          </p:cNvSpPr>
          <p:nvPr>
            <p:ph type="pic" sz="quarter" idx="12"/>
          </p:nvPr>
        </p:nvSpPr>
        <p:spPr>
          <a:xfrm>
            <a:off x="4561795" y="1904544"/>
            <a:ext cx="1135743" cy="1135743"/>
          </a:xfrm>
          <a:custGeom>
            <a:avLst/>
            <a:gdLst>
              <a:gd name="connsiteX0" fmla="*/ 0 w 1135743"/>
              <a:gd name="connsiteY0" fmla="*/ 0 h 1135743"/>
              <a:gd name="connsiteX1" fmla="*/ 1135743 w 1135743"/>
              <a:gd name="connsiteY1" fmla="*/ 0 h 1135743"/>
              <a:gd name="connsiteX2" fmla="*/ 1135743 w 1135743"/>
              <a:gd name="connsiteY2" fmla="*/ 1135743 h 1135743"/>
              <a:gd name="connsiteX3" fmla="*/ 0 w 1135743"/>
              <a:gd name="connsiteY3" fmla="*/ 1135743 h 1135743"/>
            </a:gdLst>
            <a:ahLst/>
            <a:cxnLst>
              <a:cxn ang="0">
                <a:pos x="connsiteX0" y="connsiteY0"/>
              </a:cxn>
              <a:cxn ang="0">
                <a:pos x="connsiteX1" y="connsiteY1"/>
              </a:cxn>
              <a:cxn ang="0">
                <a:pos x="connsiteX2" y="connsiteY2"/>
              </a:cxn>
              <a:cxn ang="0">
                <a:pos x="connsiteX3" y="connsiteY3"/>
              </a:cxn>
            </a:cxnLst>
            <a:rect l="l" t="t" r="r" b="b"/>
            <a:pathLst>
              <a:path w="1135743" h="1135743">
                <a:moveTo>
                  <a:pt x="0" y="0"/>
                </a:moveTo>
                <a:lnTo>
                  <a:pt x="1135743" y="0"/>
                </a:lnTo>
                <a:lnTo>
                  <a:pt x="1135743" y="1135743"/>
                </a:lnTo>
                <a:lnTo>
                  <a:pt x="0" y="1135743"/>
                </a:lnTo>
                <a:close/>
              </a:path>
            </a:pathLst>
          </a:custGeom>
        </p:spPr>
        <p:txBody>
          <a:bodyPr wrap="square">
            <a:noAutofit/>
          </a:bodyPr>
          <a:lstStyle/>
          <a:p>
            <a:endParaRPr lang="zh-CN" altLang="en-US" dirty="0"/>
          </a:p>
        </p:txBody>
      </p:sp>
      <p:sp>
        <p:nvSpPr>
          <p:cNvPr id="11" name="图片占位符 10"/>
          <p:cNvSpPr>
            <a:spLocks noGrp="1"/>
          </p:cNvSpPr>
          <p:nvPr>
            <p:ph type="pic" sz="quarter" idx="13"/>
          </p:nvPr>
        </p:nvSpPr>
        <p:spPr>
          <a:xfrm>
            <a:off x="8067902" y="1904544"/>
            <a:ext cx="1135743" cy="1135743"/>
          </a:xfrm>
          <a:custGeom>
            <a:avLst/>
            <a:gdLst>
              <a:gd name="connsiteX0" fmla="*/ 0 w 1135743"/>
              <a:gd name="connsiteY0" fmla="*/ 0 h 1135743"/>
              <a:gd name="connsiteX1" fmla="*/ 1135743 w 1135743"/>
              <a:gd name="connsiteY1" fmla="*/ 0 h 1135743"/>
              <a:gd name="connsiteX2" fmla="*/ 1135743 w 1135743"/>
              <a:gd name="connsiteY2" fmla="*/ 1135743 h 1135743"/>
              <a:gd name="connsiteX3" fmla="*/ 0 w 1135743"/>
              <a:gd name="connsiteY3" fmla="*/ 1135743 h 1135743"/>
            </a:gdLst>
            <a:ahLst/>
            <a:cxnLst>
              <a:cxn ang="0">
                <a:pos x="connsiteX0" y="connsiteY0"/>
              </a:cxn>
              <a:cxn ang="0">
                <a:pos x="connsiteX1" y="connsiteY1"/>
              </a:cxn>
              <a:cxn ang="0">
                <a:pos x="connsiteX2" y="connsiteY2"/>
              </a:cxn>
              <a:cxn ang="0">
                <a:pos x="connsiteX3" y="connsiteY3"/>
              </a:cxn>
            </a:cxnLst>
            <a:rect l="l" t="t" r="r" b="b"/>
            <a:pathLst>
              <a:path w="1135743" h="1135743">
                <a:moveTo>
                  <a:pt x="0" y="0"/>
                </a:moveTo>
                <a:lnTo>
                  <a:pt x="1135743" y="0"/>
                </a:lnTo>
                <a:lnTo>
                  <a:pt x="1135743" y="1135743"/>
                </a:lnTo>
                <a:lnTo>
                  <a:pt x="0" y="1135743"/>
                </a:lnTo>
                <a:close/>
              </a:path>
            </a:pathLst>
          </a:custGeom>
        </p:spPr>
        <p:txBody>
          <a:bodyPr wrap="square">
            <a:noAutofit/>
          </a:bodyPr>
          <a:lstStyle/>
          <a:p>
            <a:endParaRPr lang="zh-CN" altLang="en-US" dirty="0"/>
          </a:p>
        </p:txBody>
      </p:sp>
    </p:spTree>
  </p:cSld>
  <p:clrMapOvr>
    <a:masterClrMapping/>
  </p:clrMapOvr>
  <p:transition spd="med" advClick="0" advTm="3000">
    <p:random/>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lang="zh-CN" altLang="en-US" sz="300" dirty="0">
              <a:solidFill>
                <a:schemeClr val="bg1">
                  <a:alpha val="0"/>
                </a:schemeClr>
              </a:solidFill>
              <a:latin typeface="微软雅黑" panose="020B0503020204020204" pitchFamily="34" charset="-122"/>
              <a:ea typeface="微软雅黑" panose="020B0503020204020204" pitchFamily="34" charset="-122"/>
              <a:sym typeface="+mn-ea"/>
            </a:endParaRP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endParaRPr lang="en-US" altLang="zh-CN" sz="600" dirty="0">
              <a:solidFill>
                <a:schemeClr val="bg1">
                  <a:alpha val="0"/>
                </a:schemeClr>
              </a:solidFill>
              <a:latin typeface="微软雅黑" panose="020B0503020204020204" pitchFamily="34" charset="-122"/>
              <a:ea typeface="微软雅黑" panose="020B0503020204020204" pitchFamily="34" charset="-122"/>
              <a:sym typeface="+mn-e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advClick="0" advTm="3000">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3.xml"/><Relationship Id="rId4" Type="http://schemas.openxmlformats.org/officeDocument/2006/relationships/image" Target="../media/image11.png"/><Relationship Id="rId3" Type="http://schemas.openxmlformats.org/officeDocument/2006/relationships/tags" Target="../tags/tag12.xml"/><Relationship Id="rId2" Type="http://schemas.openxmlformats.org/officeDocument/2006/relationships/image" Target="../media/image10.png"/><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3.xml"/><Relationship Id="rId4" Type="http://schemas.openxmlformats.org/officeDocument/2006/relationships/image" Target="../media/image6.png"/><Relationship Id="rId3" Type="http://schemas.openxmlformats.org/officeDocument/2006/relationships/tags" Target="../tags/tag15.xml"/><Relationship Id="rId2" Type="http://schemas.openxmlformats.org/officeDocument/2006/relationships/image" Target="../media/image12.png"/><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3.xml"/><Relationship Id="rId2" Type="http://schemas.openxmlformats.org/officeDocument/2006/relationships/image" Target="../media/image7.png"/><Relationship Id="rId1" Type="http://schemas.openxmlformats.org/officeDocument/2006/relationships/tags" Target="../tags/tag16.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3.xml"/><Relationship Id="rId4" Type="http://schemas.openxmlformats.org/officeDocument/2006/relationships/image" Target="../media/image9.png"/><Relationship Id="rId3" Type="http://schemas.openxmlformats.org/officeDocument/2006/relationships/tags" Target="../tags/tag18.xml"/><Relationship Id="rId2" Type="http://schemas.openxmlformats.org/officeDocument/2006/relationships/image" Target="../media/image8.png"/><Relationship Id="rId1" Type="http://schemas.openxmlformats.org/officeDocument/2006/relationships/tags" Target="../tags/tag17.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3.xml"/><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tags" Target="../tags/tag19.xml"/></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3.xml"/><Relationship Id="rId4" Type="http://schemas.openxmlformats.org/officeDocument/2006/relationships/image" Target="../media/image15.png"/><Relationship Id="rId3" Type="http://schemas.openxmlformats.org/officeDocument/2006/relationships/tags" Target="../tags/tag21.xml"/><Relationship Id="rId2" Type="http://schemas.openxmlformats.org/officeDocument/2006/relationships/image" Target="../media/image14.png"/><Relationship Id="rId1" Type="http://schemas.openxmlformats.org/officeDocument/2006/relationships/tags" Target="../tags/tag20.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3.xml"/><Relationship Id="rId2" Type="http://schemas.openxmlformats.org/officeDocument/2006/relationships/image" Target="../media/image16.png"/><Relationship Id="rId1" Type="http://schemas.openxmlformats.org/officeDocument/2006/relationships/tags" Target="../tags/tag22.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3.xml"/><Relationship Id="rId2" Type="http://schemas.openxmlformats.org/officeDocument/2006/relationships/image" Target="../media/image17.png"/><Relationship Id="rId1" Type="http://schemas.openxmlformats.org/officeDocument/2006/relationships/tags" Target="../tags/tag23.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7"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tags" Target="../tags/tag26.xml"/><Relationship Id="rId4" Type="http://schemas.openxmlformats.org/officeDocument/2006/relationships/image" Target="../media/image19.png"/><Relationship Id="rId3" Type="http://schemas.openxmlformats.org/officeDocument/2006/relationships/tags" Target="../tags/tag25.xml"/><Relationship Id="rId2" Type="http://schemas.openxmlformats.org/officeDocument/2006/relationships/image" Target="../media/image18.png"/><Relationship Id="rId1" Type="http://schemas.openxmlformats.org/officeDocument/2006/relationships/tags" Target="../tags/tag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3.xml"/><Relationship Id="rId2" Type="http://schemas.openxmlformats.org/officeDocument/2006/relationships/image" Target="../media/image21.png"/><Relationship Id="rId1" Type="http://schemas.openxmlformats.org/officeDocument/2006/relationships/tags" Target="../tags/tag27.xml"/></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1.xml"/><Relationship Id="rId4" Type="http://schemas.openxmlformats.org/officeDocument/2006/relationships/image" Target="../media/image3.jpeg"/><Relationship Id="rId3"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media/media1.mp3"/></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3.xml"/><Relationship Id="rId2" Type="http://schemas.openxmlformats.org/officeDocument/2006/relationships/image" Target="../media/image22.png"/><Relationship Id="rId1" Type="http://schemas.openxmlformats.org/officeDocument/2006/relationships/tags" Target="../tags/tag28.xml"/></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3.xml"/><Relationship Id="rId4" Type="http://schemas.openxmlformats.org/officeDocument/2006/relationships/image" Target="../media/image6.png"/><Relationship Id="rId3" Type="http://schemas.openxmlformats.org/officeDocument/2006/relationships/tags" Target="../tags/tag30.xml"/><Relationship Id="rId2" Type="http://schemas.openxmlformats.org/officeDocument/2006/relationships/image" Target="../media/image23.png"/><Relationship Id="rId1" Type="http://schemas.openxmlformats.org/officeDocument/2006/relationships/tags" Target="../tags/tag29.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3.xml"/><Relationship Id="rId2" Type="http://schemas.openxmlformats.org/officeDocument/2006/relationships/image" Target="../media/image24.png"/><Relationship Id="rId1" Type="http://schemas.openxmlformats.org/officeDocument/2006/relationships/tags" Target="../tags/tag31.xml"/></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3.xml"/><Relationship Id="rId4" Type="http://schemas.openxmlformats.org/officeDocument/2006/relationships/image" Target="../media/image26.png"/><Relationship Id="rId3" Type="http://schemas.openxmlformats.org/officeDocument/2006/relationships/tags" Target="../tags/tag33.xml"/><Relationship Id="rId2" Type="http://schemas.openxmlformats.org/officeDocument/2006/relationships/image" Target="../media/image25.png"/><Relationship Id="rId1" Type="http://schemas.openxmlformats.org/officeDocument/2006/relationships/tags" Target="../tags/tag32.xml"/></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3.xml"/><Relationship Id="rId4" Type="http://schemas.openxmlformats.org/officeDocument/2006/relationships/image" Target="../media/image10.png"/><Relationship Id="rId3" Type="http://schemas.openxmlformats.org/officeDocument/2006/relationships/tags" Target="../tags/tag35.xml"/><Relationship Id="rId2" Type="http://schemas.openxmlformats.org/officeDocument/2006/relationships/image" Target="../media/image27.png"/><Relationship Id="rId1" Type="http://schemas.openxmlformats.org/officeDocument/2006/relationships/tags" Target="../tags/tag34.xml"/></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3.xml"/><Relationship Id="rId4" Type="http://schemas.openxmlformats.org/officeDocument/2006/relationships/image" Target="../media/image28.png"/><Relationship Id="rId3" Type="http://schemas.openxmlformats.org/officeDocument/2006/relationships/tags" Target="../tags/tag37.xml"/><Relationship Id="rId2" Type="http://schemas.openxmlformats.org/officeDocument/2006/relationships/image" Target="../media/image14.png"/><Relationship Id="rId1" Type="http://schemas.openxmlformats.org/officeDocument/2006/relationships/tags" Target="../tags/tag36.xml"/></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3.xml"/><Relationship Id="rId4" Type="http://schemas.openxmlformats.org/officeDocument/2006/relationships/image" Target="../media/image30.png"/><Relationship Id="rId3" Type="http://schemas.openxmlformats.org/officeDocument/2006/relationships/tags" Target="../tags/tag39.xml"/><Relationship Id="rId2" Type="http://schemas.openxmlformats.org/officeDocument/2006/relationships/image" Target="../media/image29.png"/><Relationship Id="rId1" Type="http://schemas.openxmlformats.org/officeDocument/2006/relationships/tags" Target="../tags/tag38.xml"/></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3.xml"/><Relationship Id="rId4" Type="http://schemas.openxmlformats.org/officeDocument/2006/relationships/image" Target="../media/image32.png"/><Relationship Id="rId3" Type="http://schemas.openxmlformats.org/officeDocument/2006/relationships/tags" Target="../tags/tag41.xml"/><Relationship Id="rId2" Type="http://schemas.openxmlformats.org/officeDocument/2006/relationships/image" Target="../media/image31.png"/><Relationship Id="rId1" Type="http://schemas.openxmlformats.org/officeDocument/2006/relationships/tags" Target="../tags/tag4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3.xml"/><Relationship Id="rId2" Type="http://schemas.openxmlformats.org/officeDocument/2006/relationships/image" Target="../media/image33.png"/><Relationship Id="rId1" Type="http://schemas.openxmlformats.org/officeDocument/2006/relationships/tags" Target="../tags/tag42.xml"/></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3.xml"/><Relationship Id="rId2" Type="http://schemas.openxmlformats.org/officeDocument/2006/relationships/image" Target="../media/image21.png"/><Relationship Id="rId1" Type="http://schemas.openxmlformats.org/officeDocument/2006/relationships/tags" Target="../tags/tag43.xml"/></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3.xml"/><Relationship Id="rId2" Type="http://schemas.openxmlformats.org/officeDocument/2006/relationships/image" Target="../media/image34.png"/><Relationship Id="rId1" Type="http://schemas.openxmlformats.org/officeDocument/2006/relationships/tags" Target="../tags/tag44.xml"/></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3.xml"/><Relationship Id="rId2" Type="http://schemas.openxmlformats.org/officeDocument/2006/relationships/image" Target="../media/image35.png"/><Relationship Id="rId1" Type="http://schemas.openxmlformats.org/officeDocument/2006/relationships/tags" Target="../tags/tag45.xml"/></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3.xml"/><Relationship Id="rId4" Type="http://schemas.openxmlformats.org/officeDocument/2006/relationships/image" Target="../media/image37.png"/><Relationship Id="rId3" Type="http://schemas.openxmlformats.org/officeDocument/2006/relationships/tags" Target="../tags/tag47.xml"/><Relationship Id="rId2" Type="http://schemas.openxmlformats.org/officeDocument/2006/relationships/image" Target="../media/image36.png"/><Relationship Id="rId1" Type="http://schemas.openxmlformats.org/officeDocument/2006/relationships/tags" Target="../tags/tag46.xml"/></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3.xml"/><Relationship Id="rId2" Type="http://schemas.openxmlformats.org/officeDocument/2006/relationships/image" Target="../media/image38.png"/><Relationship Id="rId1" Type="http://schemas.openxmlformats.org/officeDocument/2006/relationships/tags" Target="../tags/tag48.xml"/></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36.xml"/><Relationship Id="rId5" Type="http://schemas.openxmlformats.org/officeDocument/2006/relationships/slideLayout" Target="../slideLayouts/slideLayout3.xml"/><Relationship Id="rId4" Type="http://schemas.openxmlformats.org/officeDocument/2006/relationships/image" Target="../media/image40.png"/><Relationship Id="rId3" Type="http://schemas.openxmlformats.org/officeDocument/2006/relationships/tags" Target="../tags/tag50.xml"/><Relationship Id="rId2" Type="http://schemas.openxmlformats.org/officeDocument/2006/relationships/image" Target="../media/image39.png"/><Relationship Id="rId1" Type="http://schemas.openxmlformats.org/officeDocument/2006/relationships/tags" Target="../tags/tag49.xml"/></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37.xml"/><Relationship Id="rId5" Type="http://schemas.openxmlformats.org/officeDocument/2006/relationships/slideLayout" Target="../slideLayouts/slideLayout3.xml"/><Relationship Id="rId4" Type="http://schemas.openxmlformats.org/officeDocument/2006/relationships/image" Target="../media/image42.png"/><Relationship Id="rId3" Type="http://schemas.openxmlformats.org/officeDocument/2006/relationships/tags" Target="../tags/tag52.xml"/><Relationship Id="rId2" Type="http://schemas.openxmlformats.org/officeDocument/2006/relationships/image" Target="../media/image41.png"/><Relationship Id="rId1" Type="http://schemas.openxmlformats.org/officeDocument/2006/relationships/tags" Target="../tags/tag51.xml"/></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38.xml"/><Relationship Id="rId5" Type="http://schemas.openxmlformats.org/officeDocument/2006/relationships/slideLayout" Target="../slideLayouts/slideLayout1.xml"/><Relationship Id="rId4" Type="http://schemas.openxmlformats.org/officeDocument/2006/relationships/image" Target="../media/image3.jpeg"/><Relationship Id="rId3"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media/media1.mp3"/></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3.xml"/><Relationship Id="rId2" Type="http://schemas.openxmlformats.org/officeDocument/2006/relationships/image" Target="../media/image43.png"/><Relationship Id="rId1" Type="http://schemas.openxmlformats.org/officeDocument/2006/relationships/tags" Target="../tags/tag53.xml"/></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3.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3.xml"/><Relationship Id="rId2" Type="http://schemas.openxmlformats.org/officeDocument/2006/relationships/image" Target="../media/image44.png"/><Relationship Id="rId1" Type="http://schemas.openxmlformats.org/officeDocument/2006/relationships/tags" Target="../tags/tag54.xml"/></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41.xml"/><Relationship Id="rId5" Type="http://schemas.openxmlformats.org/officeDocument/2006/relationships/slideLayout" Target="../slideLayouts/slideLayout3.xml"/><Relationship Id="rId4" Type="http://schemas.openxmlformats.org/officeDocument/2006/relationships/image" Target="../media/image46.png"/><Relationship Id="rId3" Type="http://schemas.openxmlformats.org/officeDocument/2006/relationships/tags" Target="../tags/tag56.xml"/><Relationship Id="rId2" Type="http://schemas.openxmlformats.org/officeDocument/2006/relationships/image" Target="../media/image45.png"/><Relationship Id="rId1" Type="http://schemas.openxmlformats.org/officeDocument/2006/relationships/tags" Target="../tags/tag55.xml"/></Relationships>
</file>

<file path=ppt/slides/_rels/slide42.xml.rels><?xml version="1.0" encoding="UTF-8" standalone="yes"?>
<Relationships xmlns="http://schemas.openxmlformats.org/package/2006/relationships"><Relationship Id="rId6" Type="http://schemas.openxmlformats.org/officeDocument/2006/relationships/notesSlide" Target="../notesSlides/notesSlide42.xml"/><Relationship Id="rId5" Type="http://schemas.openxmlformats.org/officeDocument/2006/relationships/slideLayout" Target="../slideLayouts/slideLayout3.xml"/><Relationship Id="rId4" Type="http://schemas.openxmlformats.org/officeDocument/2006/relationships/image" Target="../media/image48.png"/><Relationship Id="rId3" Type="http://schemas.openxmlformats.org/officeDocument/2006/relationships/tags" Target="../tags/tag58.xml"/><Relationship Id="rId2" Type="http://schemas.openxmlformats.org/officeDocument/2006/relationships/image" Target="../media/image47.png"/><Relationship Id="rId1" Type="http://schemas.openxmlformats.org/officeDocument/2006/relationships/tags" Target="../tags/tag57.xml"/></Relationships>
</file>

<file path=ppt/slides/_rels/slide43.xml.rels><?xml version="1.0" encoding="UTF-8" standalone="yes"?>
<Relationships xmlns="http://schemas.openxmlformats.org/package/2006/relationships"><Relationship Id="rId6" Type="http://schemas.openxmlformats.org/officeDocument/2006/relationships/notesSlide" Target="../notesSlides/notesSlide43.xml"/><Relationship Id="rId5" Type="http://schemas.openxmlformats.org/officeDocument/2006/relationships/slideLayout" Target="../slideLayouts/slideLayout3.xml"/><Relationship Id="rId4" Type="http://schemas.openxmlformats.org/officeDocument/2006/relationships/image" Target="../media/image50.png"/><Relationship Id="rId3" Type="http://schemas.openxmlformats.org/officeDocument/2006/relationships/tags" Target="../tags/tag60.xml"/><Relationship Id="rId2" Type="http://schemas.openxmlformats.org/officeDocument/2006/relationships/image" Target="../media/image49.png"/><Relationship Id="rId1" Type="http://schemas.openxmlformats.org/officeDocument/2006/relationships/tags" Target="../tags/tag59.xml"/></Relationships>
</file>

<file path=ppt/slides/_rels/slide44.xml.rels><?xml version="1.0" encoding="UTF-8" standalone="yes"?>
<Relationships xmlns="http://schemas.openxmlformats.org/package/2006/relationships"><Relationship Id="rId6" Type="http://schemas.openxmlformats.org/officeDocument/2006/relationships/notesSlide" Target="../notesSlides/notesSlide44.xml"/><Relationship Id="rId5" Type="http://schemas.openxmlformats.org/officeDocument/2006/relationships/slideLayout" Target="../slideLayouts/slideLayout3.xml"/><Relationship Id="rId4" Type="http://schemas.openxmlformats.org/officeDocument/2006/relationships/image" Target="../media/image52.png"/><Relationship Id="rId3" Type="http://schemas.openxmlformats.org/officeDocument/2006/relationships/tags" Target="../tags/tag62.xml"/><Relationship Id="rId2" Type="http://schemas.openxmlformats.org/officeDocument/2006/relationships/image" Target="../media/image51.png"/><Relationship Id="rId1" Type="http://schemas.openxmlformats.org/officeDocument/2006/relationships/tags" Target="../tags/tag61.xml"/></Relationships>
</file>

<file path=ppt/slides/_rels/slide45.xml.rels><?xml version="1.0" encoding="UTF-8" standalone="yes"?>
<Relationships xmlns="http://schemas.openxmlformats.org/package/2006/relationships"><Relationship Id="rId6" Type="http://schemas.openxmlformats.org/officeDocument/2006/relationships/notesSlide" Target="../notesSlides/notesSlide45.xml"/><Relationship Id="rId5" Type="http://schemas.openxmlformats.org/officeDocument/2006/relationships/slideLayout" Target="../slideLayouts/slideLayout3.xml"/><Relationship Id="rId4" Type="http://schemas.openxmlformats.org/officeDocument/2006/relationships/image" Target="../media/image54.png"/><Relationship Id="rId3" Type="http://schemas.openxmlformats.org/officeDocument/2006/relationships/tags" Target="../tags/tag64.xml"/><Relationship Id="rId2" Type="http://schemas.openxmlformats.org/officeDocument/2006/relationships/image" Target="../media/image53.png"/><Relationship Id="rId1" Type="http://schemas.openxmlformats.org/officeDocument/2006/relationships/tags" Target="../tags/tag63.xml"/></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46.xml"/><Relationship Id="rId3" Type="http://schemas.openxmlformats.org/officeDocument/2006/relationships/slideLayout" Target="../slideLayouts/slideLayout3.xml"/><Relationship Id="rId2" Type="http://schemas.openxmlformats.org/officeDocument/2006/relationships/image" Target="../media/image55.png"/><Relationship Id="rId1" Type="http://schemas.openxmlformats.org/officeDocument/2006/relationships/tags" Target="../tags/tag65.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47.xml"/><Relationship Id="rId7"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tags" Target="../tags/tag68.xml"/><Relationship Id="rId4" Type="http://schemas.openxmlformats.org/officeDocument/2006/relationships/image" Target="../media/image57.png"/><Relationship Id="rId3" Type="http://schemas.openxmlformats.org/officeDocument/2006/relationships/tags" Target="../tags/tag67.xml"/><Relationship Id="rId2" Type="http://schemas.openxmlformats.org/officeDocument/2006/relationships/image" Target="../media/image56.png"/><Relationship Id="rId1" Type="http://schemas.openxmlformats.org/officeDocument/2006/relationships/tags" Target="../tags/tag66.xml"/></Relationships>
</file>

<file path=ppt/slides/_rels/slide48.xml.rels><?xml version="1.0" encoding="UTF-8" standalone="yes"?>
<Relationships xmlns="http://schemas.openxmlformats.org/package/2006/relationships"><Relationship Id="rId6" Type="http://schemas.openxmlformats.org/officeDocument/2006/relationships/notesSlide" Target="../notesSlides/notesSlide48.xml"/><Relationship Id="rId5" Type="http://schemas.openxmlformats.org/officeDocument/2006/relationships/slideLayout" Target="../slideLayouts/slideLayout3.xml"/><Relationship Id="rId4" Type="http://schemas.openxmlformats.org/officeDocument/2006/relationships/image" Target="../media/image50.png"/><Relationship Id="rId3" Type="http://schemas.openxmlformats.org/officeDocument/2006/relationships/tags" Target="../tags/tag70.xml"/><Relationship Id="rId2" Type="http://schemas.openxmlformats.org/officeDocument/2006/relationships/image" Target="../media/image49.png"/><Relationship Id="rId1" Type="http://schemas.openxmlformats.org/officeDocument/2006/relationships/tags" Target="../tags/tag69.xml"/></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49.xml"/><Relationship Id="rId3" Type="http://schemas.openxmlformats.org/officeDocument/2006/relationships/slideLayout" Target="../slideLayouts/slideLayout3.xml"/><Relationship Id="rId2" Type="http://schemas.openxmlformats.org/officeDocument/2006/relationships/image" Target="../media/image59.png"/><Relationship Id="rId1" Type="http://schemas.openxmlformats.org/officeDocument/2006/relationships/tags" Target="../tags/tag71.xml"/></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image" Target="../media/image3.jpeg"/><Relationship Id="rId3"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media/media1.mp3"/></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50.xml"/><Relationship Id="rId7"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tags" Target="../tags/tag74.xml"/><Relationship Id="rId4" Type="http://schemas.openxmlformats.org/officeDocument/2006/relationships/image" Target="../media/image61.png"/><Relationship Id="rId3" Type="http://schemas.openxmlformats.org/officeDocument/2006/relationships/tags" Target="../tags/tag73.xml"/><Relationship Id="rId2" Type="http://schemas.openxmlformats.org/officeDocument/2006/relationships/image" Target="../media/image60.png"/><Relationship Id="rId1" Type="http://schemas.openxmlformats.org/officeDocument/2006/relationships/tags" Target="../tags/tag72.xml"/></Relationships>
</file>

<file path=ppt/slides/_rels/slide51.xml.rels><?xml version="1.0" encoding="UTF-8" standalone="yes"?>
<Relationships xmlns="http://schemas.openxmlformats.org/package/2006/relationships"><Relationship Id="rId6" Type="http://schemas.openxmlformats.org/officeDocument/2006/relationships/notesSlide" Target="../notesSlides/notesSlide51.xml"/><Relationship Id="rId5" Type="http://schemas.openxmlformats.org/officeDocument/2006/relationships/slideLayout" Target="../slideLayouts/slideLayout1.xml"/><Relationship Id="rId4" Type="http://schemas.openxmlformats.org/officeDocument/2006/relationships/image" Target="../media/image3.jpeg"/><Relationship Id="rId3"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media/media1.mp3"/></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52.xml"/><Relationship Id="rId3" Type="http://schemas.openxmlformats.org/officeDocument/2006/relationships/slideLayout" Target="../slideLayouts/slideLayout3.xml"/><Relationship Id="rId2" Type="http://schemas.openxmlformats.org/officeDocument/2006/relationships/image" Target="../media/image62.png"/><Relationship Id="rId1" Type="http://schemas.openxmlformats.org/officeDocument/2006/relationships/tags" Target="../tags/tag75.xml"/></Relationships>
</file>

<file path=ppt/slides/_rels/slide53.xml.rels><?xml version="1.0" encoding="UTF-8" standalone="yes"?>
<Relationships xmlns="http://schemas.openxmlformats.org/package/2006/relationships"><Relationship Id="rId6" Type="http://schemas.openxmlformats.org/officeDocument/2006/relationships/notesSlide" Target="../notesSlides/notesSlide53.xml"/><Relationship Id="rId5" Type="http://schemas.openxmlformats.org/officeDocument/2006/relationships/slideLayout" Target="../slideLayouts/slideLayout3.xml"/><Relationship Id="rId4" Type="http://schemas.openxmlformats.org/officeDocument/2006/relationships/image" Target="../media/image64.png"/><Relationship Id="rId3" Type="http://schemas.openxmlformats.org/officeDocument/2006/relationships/tags" Target="../tags/tag77.xml"/><Relationship Id="rId2" Type="http://schemas.openxmlformats.org/officeDocument/2006/relationships/image" Target="../media/image63.png"/><Relationship Id="rId1" Type="http://schemas.openxmlformats.org/officeDocument/2006/relationships/tags" Target="../tags/tag76.xml"/></Relationships>
</file>

<file path=ppt/slides/_rels/slide54.xml.rels><?xml version="1.0" encoding="UTF-8" standalone="yes"?>
<Relationships xmlns="http://schemas.openxmlformats.org/package/2006/relationships"><Relationship Id="rId6" Type="http://schemas.openxmlformats.org/officeDocument/2006/relationships/notesSlide" Target="../notesSlides/notesSlide54.xml"/><Relationship Id="rId5" Type="http://schemas.openxmlformats.org/officeDocument/2006/relationships/slideLayout" Target="../slideLayouts/slideLayout3.xml"/><Relationship Id="rId4" Type="http://schemas.openxmlformats.org/officeDocument/2006/relationships/image" Target="../media/image66.png"/><Relationship Id="rId3" Type="http://schemas.openxmlformats.org/officeDocument/2006/relationships/tags" Target="../tags/tag79.xml"/><Relationship Id="rId2" Type="http://schemas.openxmlformats.org/officeDocument/2006/relationships/image" Target="../media/image65.png"/><Relationship Id="rId1" Type="http://schemas.openxmlformats.org/officeDocument/2006/relationships/tags" Target="../tags/tag78.xml"/></Relationships>
</file>

<file path=ppt/slides/_rels/slide55.xml.rels><?xml version="1.0" encoding="UTF-8" standalone="yes"?>
<Relationships xmlns="http://schemas.openxmlformats.org/package/2006/relationships"><Relationship Id="rId6" Type="http://schemas.openxmlformats.org/officeDocument/2006/relationships/notesSlide" Target="../notesSlides/notesSlide55.xml"/><Relationship Id="rId5" Type="http://schemas.openxmlformats.org/officeDocument/2006/relationships/slideLayout" Target="../slideLayouts/slideLayout1.xml"/><Relationship Id="rId4" Type="http://schemas.openxmlformats.org/officeDocument/2006/relationships/image" Target="../media/image3.jpeg"/><Relationship Id="rId3"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media/media1.mp3"/></Relationships>
</file>

<file path=ppt/slides/_rels/slide56.xml.rels><?xml version="1.0" encoding="UTF-8" standalone="yes"?>
<Relationships xmlns="http://schemas.openxmlformats.org/package/2006/relationships"><Relationship Id="rId5" Type="http://schemas.openxmlformats.org/officeDocument/2006/relationships/notesSlide" Target="../notesSlides/notesSlide56.xml"/><Relationship Id="rId4" Type="http://schemas.openxmlformats.org/officeDocument/2006/relationships/slideLayout" Target="../slideLayouts/slideLayout3.xml"/><Relationship Id="rId3" Type="http://schemas.openxmlformats.org/officeDocument/2006/relationships/image" Target="../media/image67.png"/><Relationship Id="rId2" Type="http://schemas.openxmlformats.org/officeDocument/2006/relationships/tags" Target="../tags/tag81.xml"/><Relationship Id="rId1" Type="http://schemas.openxmlformats.org/officeDocument/2006/relationships/tags" Target="../tags/tag80.xml"/></Relationships>
</file>

<file path=ppt/slides/_rels/slide57.xml.rels><?xml version="1.0" encoding="UTF-8" standalone="yes"?>
<Relationships xmlns="http://schemas.openxmlformats.org/package/2006/relationships"><Relationship Id="rId5" Type="http://schemas.openxmlformats.org/officeDocument/2006/relationships/notesSlide" Target="../notesSlides/notesSlide57.xml"/><Relationship Id="rId4" Type="http://schemas.openxmlformats.org/officeDocument/2006/relationships/slideLayout" Target="../slideLayouts/slideLayout3.xml"/><Relationship Id="rId3" Type="http://schemas.openxmlformats.org/officeDocument/2006/relationships/image" Target="../media/image68.png"/><Relationship Id="rId2" Type="http://schemas.openxmlformats.org/officeDocument/2006/relationships/tags" Target="../tags/tag83.xml"/><Relationship Id="rId1" Type="http://schemas.openxmlformats.org/officeDocument/2006/relationships/tags" Target="../tags/tag82.xml"/></Relationships>
</file>

<file path=ppt/slides/_rels/slide58.xml.rels><?xml version="1.0" encoding="UTF-8" standalone="yes"?>
<Relationships xmlns="http://schemas.openxmlformats.org/package/2006/relationships"><Relationship Id="rId6" Type="http://schemas.openxmlformats.org/officeDocument/2006/relationships/notesSlide" Target="../notesSlides/notesSlide58.xml"/><Relationship Id="rId5" Type="http://schemas.openxmlformats.org/officeDocument/2006/relationships/slideLayout" Target="../slideLayouts/slideLayout3.xml"/><Relationship Id="rId4" Type="http://schemas.openxmlformats.org/officeDocument/2006/relationships/image" Target="../media/image70.png"/><Relationship Id="rId3" Type="http://schemas.openxmlformats.org/officeDocument/2006/relationships/tags" Target="../tags/tag85.xml"/><Relationship Id="rId2" Type="http://schemas.openxmlformats.org/officeDocument/2006/relationships/image" Target="../media/image69.png"/><Relationship Id="rId1" Type="http://schemas.openxmlformats.org/officeDocument/2006/relationships/tags" Target="../tags/tag84.xml"/></Relationships>
</file>

<file path=ppt/slides/_rels/slide59.xml.rels><?xml version="1.0" encoding="UTF-8" standalone="yes"?>
<Relationships xmlns="http://schemas.openxmlformats.org/package/2006/relationships"><Relationship Id="rId4" Type="http://schemas.openxmlformats.org/officeDocument/2006/relationships/notesSlide" Target="../notesSlides/notesSlide59.xml"/><Relationship Id="rId3" Type="http://schemas.openxmlformats.org/officeDocument/2006/relationships/slideLayout" Target="../slideLayouts/slideLayout3.xml"/><Relationship Id="rId2" Type="http://schemas.openxmlformats.org/officeDocument/2006/relationships/image" Target="../media/image7.png"/><Relationship Id="rId1" Type="http://schemas.openxmlformats.org/officeDocument/2006/relationships/tags" Target="../tags/tag86.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3.xml"/><Relationship Id="rId2" Type="http://schemas.openxmlformats.org/officeDocument/2006/relationships/image" Target="../media/image4.png"/><Relationship Id="rId1" Type="http://schemas.openxmlformats.org/officeDocument/2006/relationships/tags" Target="../tags/tag5.xml"/></Relationships>
</file>

<file path=ppt/slides/_rels/slide60.xml.rels><?xml version="1.0" encoding="UTF-8" standalone="yes"?>
<Relationships xmlns="http://schemas.openxmlformats.org/package/2006/relationships"><Relationship Id="rId8" Type="http://schemas.openxmlformats.org/officeDocument/2006/relationships/notesSlide" Target="../notesSlides/notesSlide60.xml"/><Relationship Id="rId7" Type="http://schemas.openxmlformats.org/officeDocument/2006/relationships/slideLayout" Target="../slideLayouts/slideLayout3.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image" Target="../media/image9.png"/><Relationship Id="rId3" Type="http://schemas.openxmlformats.org/officeDocument/2006/relationships/tags" Target="../tags/tag88.xml"/><Relationship Id="rId2" Type="http://schemas.openxmlformats.org/officeDocument/2006/relationships/image" Target="../media/image8.png"/><Relationship Id="rId1" Type="http://schemas.openxmlformats.org/officeDocument/2006/relationships/tags" Target="../tags/tag87.xml"/></Relationships>
</file>

<file path=ppt/slides/_rels/slide61.xml.rels><?xml version="1.0" encoding="UTF-8" standalone="yes"?>
<Relationships xmlns="http://schemas.openxmlformats.org/package/2006/relationships"><Relationship Id="rId7" Type="http://schemas.openxmlformats.org/officeDocument/2006/relationships/notesSlide" Target="../notesSlides/notesSlide61.xml"/><Relationship Id="rId6"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image" Target="../media/image19.png"/><Relationship Id="rId1" Type="http://schemas.openxmlformats.org/officeDocument/2006/relationships/tags" Target="../tags/tag91.xml"/></Relationships>
</file>

<file path=ppt/slides/_rels/slide62.xml.rels><?xml version="1.0" encoding="UTF-8" standalone="yes"?>
<Relationships xmlns="http://schemas.openxmlformats.org/package/2006/relationships"><Relationship Id="rId6" Type="http://schemas.openxmlformats.org/officeDocument/2006/relationships/notesSlide" Target="../notesSlides/notesSlide62.xml"/><Relationship Id="rId5" Type="http://schemas.openxmlformats.org/officeDocument/2006/relationships/slideLayout" Target="../slideLayouts/slideLayout1.xml"/><Relationship Id="rId4" Type="http://schemas.openxmlformats.org/officeDocument/2006/relationships/image" Target="../media/image3.jpeg"/><Relationship Id="rId3"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media/media1.mp3"/></Relationships>
</file>

<file path=ppt/slides/_rels/slide63.xml.rels><?xml version="1.0" encoding="UTF-8" standalone="yes"?>
<Relationships xmlns="http://schemas.openxmlformats.org/package/2006/relationships"><Relationship Id="rId4" Type="http://schemas.openxmlformats.org/officeDocument/2006/relationships/notesSlide" Target="../notesSlides/notesSlide63.xml"/><Relationship Id="rId3" Type="http://schemas.openxmlformats.org/officeDocument/2006/relationships/slideLayout" Target="../slideLayouts/slideLayout3.xml"/><Relationship Id="rId2" Type="http://schemas.openxmlformats.org/officeDocument/2006/relationships/image" Target="../media/image72.png"/><Relationship Id="rId1" Type="http://schemas.openxmlformats.org/officeDocument/2006/relationships/tags" Target="../tags/tag94.xml"/></Relationships>
</file>

<file path=ppt/slides/_rels/slide64.xml.rels><?xml version="1.0" encoding="UTF-8" standalone="yes"?>
<Relationships xmlns="http://schemas.openxmlformats.org/package/2006/relationships"><Relationship Id="rId5" Type="http://schemas.openxmlformats.org/officeDocument/2006/relationships/notesSlide" Target="../notesSlides/notesSlide64.xml"/><Relationship Id="rId4" Type="http://schemas.openxmlformats.org/officeDocument/2006/relationships/slideLayout" Target="../slideLayouts/slideLayout3.xml"/><Relationship Id="rId3" Type="http://schemas.openxmlformats.org/officeDocument/2006/relationships/tags" Target="../tags/tag96.xml"/><Relationship Id="rId2" Type="http://schemas.openxmlformats.org/officeDocument/2006/relationships/image" Target="../media/image73.png"/><Relationship Id="rId1" Type="http://schemas.openxmlformats.org/officeDocument/2006/relationships/tags" Target="../tags/tag9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xml"/><Relationship Id="rId1" Type="http://schemas.openxmlformats.org/officeDocument/2006/relationships/tags" Target="../tags/tag97.xml"/></Relationships>
</file>

<file path=ppt/slides/_rels/slide66.xml.rels><?xml version="1.0" encoding="UTF-8" standalone="yes"?>
<Relationships xmlns="http://schemas.openxmlformats.org/package/2006/relationships"><Relationship Id="rId5" Type="http://schemas.openxmlformats.org/officeDocument/2006/relationships/notesSlide" Target="../notesSlides/notesSlide66.xml"/><Relationship Id="rId4" Type="http://schemas.openxmlformats.org/officeDocument/2006/relationships/slideLayout" Target="../slideLayouts/slideLayout3.xml"/><Relationship Id="rId3" Type="http://schemas.openxmlformats.org/officeDocument/2006/relationships/image" Target="../media/image74.png"/><Relationship Id="rId2" Type="http://schemas.openxmlformats.org/officeDocument/2006/relationships/tags" Target="../tags/tag99.xml"/><Relationship Id="rId1" Type="http://schemas.openxmlformats.org/officeDocument/2006/relationships/tags" Target="../tags/tag98.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image" Target="../media/image6.png"/><Relationship Id="rId3" Type="http://schemas.openxmlformats.org/officeDocument/2006/relationships/tags" Target="../tags/tag7.xml"/><Relationship Id="rId2" Type="http://schemas.openxmlformats.org/officeDocument/2006/relationships/image" Target="../media/image5.png"/><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3.xml"/><Relationship Id="rId2" Type="http://schemas.openxmlformats.org/officeDocument/2006/relationships/image" Target="../media/image7.png"/><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3.xml"/><Relationship Id="rId4" Type="http://schemas.openxmlformats.org/officeDocument/2006/relationships/image" Target="../media/image9.png"/><Relationship Id="rId3" Type="http://schemas.openxmlformats.org/officeDocument/2006/relationships/tags" Target="../tags/tag10.xml"/><Relationship Id="rId2" Type="http://schemas.openxmlformats.org/officeDocument/2006/relationships/image" Target="../media/image8.png"/><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1" cstate="print">
            <a:extLst>
              <a:ext uri="{28A0092B-C50C-407E-A947-70E740481C1C}">
                <a14:useLocalDpi xmlns:a14="http://schemas.microsoft.com/office/drawing/2010/main" val="0"/>
              </a:ext>
            </a:extLst>
          </a:blip>
          <a:srcRect r="8774" b="25363"/>
          <a:stretch>
            <a:fillRect/>
          </a:stretch>
        </p:blipFill>
        <p:spPr>
          <a:xfrm>
            <a:off x="4206875" y="0"/>
            <a:ext cx="10643870" cy="6858000"/>
          </a:xfrm>
          <a:prstGeom prst="rect">
            <a:avLst/>
          </a:prstGeom>
        </p:spPr>
      </p:pic>
      <p:sp>
        <p:nvSpPr>
          <p:cNvPr id="23" name="任意多边形: 形状 22"/>
          <p:cNvSpPr/>
          <p:nvPr/>
        </p:nvSpPr>
        <p:spPr>
          <a:xfrm rot="16200000">
            <a:off x="990598" y="-990598"/>
            <a:ext cx="6858000" cy="8839194"/>
          </a:xfrm>
          <a:custGeom>
            <a:avLst/>
            <a:gdLst>
              <a:gd name="connsiteX0" fmla="*/ 6858000 w 6858000"/>
              <a:gd name="connsiteY0" fmla="*/ 1735301 h 8839194"/>
              <a:gd name="connsiteX1" fmla="*/ 6858000 w 6858000"/>
              <a:gd name="connsiteY1" fmla="*/ 6051901 h 8839194"/>
              <a:gd name="connsiteX2" fmla="*/ 4070707 w 6858000"/>
              <a:gd name="connsiteY2" fmla="*/ 8839194 h 8839194"/>
              <a:gd name="connsiteX3" fmla="*/ 0 w 6858000"/>
              <a:gd name="connsiteY3" fmla="*/ 4768488 h 8839194"/>
              <a:gd name="connsiteX4" fmla="*/ 0 w 6858000"/>
              <a:gd name="connsiteY4" fmla="*/ 3018714 h 8839194"/>
              <a:gd name="connsiteX5" fmla="*/ 3018714 w 6858000"/>
              <a:gd name="connsiteY5" fmla="*/ 0 h 8839194"/>
              <a:gd name="connsiteX6" fmla="*/ 5122699 w 6858000"/>
              <a:gd name="connsiteY6" fmla="*/ 0 h 883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8839194">
                <a:moveTo>
                  <a:pt x="6858000" y="1735301"/>
                </a:moveTo>
                <a:lnTo>
                  <a:pt x="6858000" y="6051901"/>
                </a:lnTo>
                <a:lnTo>
                  <a:pt x="4070707" y="8839194"/>
                </a:lnTo>
                <a:lnTo>
                  <a:pt x="0" y="4768488"/>
                </a:lnTo>
                <a:lnTo>
                  <a:pt x="0" y="3018714"/>
                </a:lnTo>
                <a:lnTo>
                  <a:pt x="3018714" y="0"/>
                </a:lnTo>
                <a:lnTo>
                  <a:pt x="51226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1" name="任意多边形: 形状 20"/>
          <p:cNvSpPr/>
          <p:nvPr/>
        </p:nvSpPr>
        <p:spPr>
          <a:xfrm rot="16200000">
            <a:off x="390920" y="-390922"/>
            <a:ext cx="6858002" cy="7639840"/>
          </a:xfrm>
          <a:custGeom>
            <a:avLst/>
            <a:gdLst>
              <a:gd name="connsiteX0" fmla="*/ 6858002 w 6858002"/>
              <a:gd name="connsiteY0" fmla="*/ 535949 h 7639840"/>
              <a:gd name="connsiteX1" fmla="*/ 6858002 w 6858002"/>
              <a:gd name="connsiteY1" fmla="*/ 4852546 h 7639840"/>
              <a:gd name="connsiteX2" fmla="*/ 4070707 w 6858002"/>
              <a:gd name="connsiteY2" fmla="*/ 7639840 h 7639840"/>
              <a:gd name="connsiteX3" fmla="*/ 0 w 6858002"/>
              <a:gd name="connsiteY3" fmla="*/ 3569134 h 7639840"/>
              <a:gd name="connsiteX4" fmla="*/ 0 w 6858002"/>
              <a:gd name="connsiteY4" fmla="*/ 1819360 h 7639840"/>
              <a:gd name="connsiteX5" fmla="*/ 1819361 w 6858002"/>
              <a:gd name="connsiteY5" fmla="*/ 0 h 7639840"/>
              <a:gd name="connsiteX6" fmla="*/ 6322052 w 6858002"/>
              <a:gd name="connsiteY6" fmla="*/ 0 h 763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2" h="7639840">
                <a:moveTo>
                  <a:pt x="6858002" y="535949"/>
                </a:moveTo>
                <a:lnTo>
                  <a:pt x="6858002" y="4852546"/>
                </a:lnTo>
                <a:lnTo>
                  <a:pt x="4070707" y="7639840"/>
                </a:lnTo>
                <a:lnTo>
                  <a:pt x="0" y="3569134"/>
                </a:lnTo>
                <a:lnTo>
                  <a:pt x="0" y="1819360"/>
                </a:lnTo>
                <a:lnTo>
                  <a:pt x="1819361" y="0"/>
                </a:lnTo>
                <a:lnTo>
                  <a:pt x="6322052"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6" name="文本框 25"/>
          <p:cNvSpPr txBox="1"/>
          <p:nvPr/>
        </p:nvSpPr>
        <p:spPr>
          <a:xfrm>
            <a:off x="812675" y="1707079"/>
            <a:ext cx="5112862" cy="706755"/>
          </a:xfrm>
          <a:prstGeom prst="rect">
            <a:avLst/>
          </a:prstGeom>
          <a:noFill/>
        </p:spPr>
        <p:txBody>
          <a:bodyPr wrap="square" rtlCol="0">
            <a:spAutoFit/>
          </a:bodyPr>
          <a:lstStyle/>
          <a:p>
            <a:r>
              <a:rPr lang="en-US" altLang="zh-CN" sz="4000"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2023</a:t>
            </a:r>
            <a:endParaRPr lang="zh-CN" altLang="en-US" sz="4000"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文本框 26"/>
          <p:cNvSpPr txBox="1"/>
          <p:nvPr/>
        </p:nvSpPr>
        <p:spPr>
          <a:xfrm>
            <a:off x="737040" y="2413886"/>
            <a:ext cx="6730278" cy="706755"/>
          </a:xfrm>
          <a:prstGeom prst="rect">
            <a:avLst/>
          </a:prstGeom>
          <a:noFill/>
        </p:spPr>
        <p:txBody>
          <a:bodyPr wrap="square" rtlCol="0">
            <a:spAutoFit/>
          </a:bodyPr>
          <a:lstStyle/>
          <a:p>
            <a:r>
              <a:rPr lang="zh-CN" altLang="en-US" sz="4000"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数字证书线上办理流程培训</a:t>
            </a:r>
            <a:endParaRPr lang="zh-CN" altLang="en-US" sz="4000"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9" name="文本框 28"/>
          <p:cNvSpPr txBox="1"/>
          <p:nvPr/>
        </p:nvSpPr>
        <p:spPr>
          <a:xfrm>
            <a:off x="3442493" y="3674337"/>
            <a:ext cx="5112862" cy="368300"/>
          </a:xfrm>
          <a:prstGeom prst="rect">
            <a:avLst/>
          </a:prstGeom>
          <a:noFill/>
        </p:spPr>
        <p:txBody>
          <a:bodyPr wrap="square" rtlCol="0">
            <a:spAutoFit/>
          </a:bodyPr>
          <a:lstStyle/>
          <a:p>
            <a:r>
              <a:rPr lang="zh-CN" altLang="en-US"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长沙瀚跃网络科技</a:t>
            </a:r>
            <a:r>
              <a:rPr lang="zh-CN" altLang="en-US"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有限公司</a:t>
            </a:r>
            <a:endParaRPr lang="zh-CN" altLang="en-US"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Tree>
  </p:cSld>
  <p:clrMapOvr>
    <a:masterClrMapping/>
  </p:clrMapOvr>
  <p:transition spd="med" advClick="0" advTm="3000">
    <p:random/>
  </p:transition>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文本框 3"/>
          <p:cNvSpPr txBox="1"/>
          <p:nvPr/>
        </p:nvSpPr>
        <p:spPr>
          <a:xfrm>
            <a:off x="750570" y="1190625"/>
            <a:ext cx="4064000" cy="645160"/>
          </a:xfrm>
          <a:prstGeom prst="rect">
            <a:avLst/>
          </a:prstGeom>
          <a:noFill/>
        </p:spPr>
        <p:txBody>
          <a:bodyPr wrap="square" rtlCol="0">
            <a:spAutoFit/>
          </a:bodyPr>
          <a:p>
            <a:r>
              <a:rPr lang="en-US" altLang="zh-CN"/>
              <a:t>6</a:t>
            </a:r>
            <a:r>
              <a:rPr lang="zh-CN" altLang="en-US"/>
              <a:t>、签名完成后，系统将自动跳转到支付页面，选择支付方式进行支付。</a:t>
            </a:r>
            <a:endParaRPr lang="zh-CN" altLang="en-US"/>
          </a:p>
        </p:txBody>
      </p:sp>
      <p:pic>
        <p:nvPicPr>
          <p:cNvPr id="5" name="图片 14"/>
          <p:cNvPicPr>
            <a:picLocks noChangeAspect="1"/>
          </p:cNvPicPr>
          <p:nvPr>
            <p:custDataLst>
              <p:tags r:id="rId1"/>
            </p:custDataLst>
          </p:nvPr>
        </p:nvPicPr>
        <p:blipFill>
          <a:blip r:embed="rId2"/>
          <a:stretch>
            <a:fillRect/>
          </a:stretch>
        </p:blipFill>
        <p:spPr>
          <a:xfrm>
            <a:off x="5514975" y="307975"/>
            <a:ext cx="6249035" cy="2706370"/>
          </a:xfrm>
          <a:prstGeom prst="rect">
            <a:avLst/>
          </a:prstGeom>
          <a:noFill/>
          <a:ln>
            <a:noFill/>
          </a:ln>
        </p:spPr>
      </p:pic>
      <p:pic>
        <p:nvPicPr>
          <p:cNvPr id="6" name="图片 15"/>
          <p:cNvPicPr>
            <a:picLocks noChangeAspect="1"/>
          </p:cNvPicPr>
          <p:nvPr>
            <p:custDataLst>
              <p:tags r:id="rId3"/>
            </p:custDataLst>
          </p:nvPr>
        </p:nvPicPr>
        <p:blipFill>
          <a:blip r:embed="rId4"/>
          <a:stretch>
            <a:fillRect/>
          </a:stretch>
        </p:blipFill>
        <p:spPr>
          <a:xfrm>
            <a:off x="5429250" y="3545840"/>
            <a:ext cx="6334760" cy="2502535"/>
          </a:xfrm>
          <a:prstGeom prst="rect">
            <a:avLst/>
          </a:prstGeom>
          <a:noFill/>
          <a:ln>
            <a:noFill/>
          </a:ln>
        </p:spPr>
      </p:pic>
      <p:sp>
        <p:nvSpPr>
          <p:cNvPr id="10" name="文本框 9"/>
          <p:cNvSpPr txBox="1"/>
          <p:nvPr/>
        </p:nvSpPr>
        <p:spPr>
          <a:xfrm>
            <a:off x="750570" y="3014345"/>
            <a:ext cx="4064000" cy="2306955"/>
          </a:xfrm>
          <a:prstGeom prst="rect">
            <a:avLst/>
          </a:prstGeom>
          <a:noFill/>
        </p:spPr>
        <p:txBody>
          <a:bodyPr wrap="square" rtlCol="0">
            <a:spAutoFit/>
          </a:bodyPr>
          <a:p>
            <a:r>
              <a:rPr lang="zh-CN" altLang="en-US" sz="1200"/>
              <a:t>如未弹出支付页面，请在首页中的"订单查询"里找到记录，重新进入支付页面。</a:t>
            </a:r>
            <a:endParaRPr lang="zh-CN" altLang="en-US" sz="1200"/>
          </a:p>
          <a:p>
            <a:endParaRPr lang="zh-CN" altLang="en-US" sz="1200"/>
          </a:p>
          <a:p>
            <a:r>
              <a:rPr lang="zh-CN" altLang="en-US" sz="1200" b="1">
                <a:solidFill>
                  <a:srgbClr val="E53238"/>
                </a:solidFill>
              </a:rPr>
              <a:t>温馨提示：</a:t>
            </a:r>
            <a:r>
              <a:rPr lang="zh-CN" altLang="en-US" sz="1200"/>
              <a:t>证书费用支付完成后，无需邮寄申请资料，</a:t>
            </a:r>
            <a:r>
              <a:rPr lang="zh-CN" sz="1200">
                <a:solidFill>
                  <a:srgbClr val="333333"/>
                </a:solidFill>
                <a:ea typeface="宋体" panose="02010600030101010101" pitchFamily="2" charset="-122"/>
                <a:sym typeface="+mn-ea"/>
              </a:rPr>
              <a:t>除所辖区管理员有特别要求外，</a:t>
            </a:r>
            <a:r>
              <a:rPr lang="zh-CN" altLang="en-US" sz="1200"/>
              <a:t>请将订单号或者申请人的证件号</a:t>
            </a:r>
            <a:r>
              <a:rPr lang="zh-CN" altLang="en-US" b="1">
                <a:solidFill>
                  <a:srgbClr val="E53238"/>
                </a:solidFill>
              </a:rPr>
              <a:t>告知所辖区疾控中心的证书管理员，让其帮忙鉴证。</a:t>
            </a:r>
            <a:endParaRPr lang="zh-CN" altLang="en-US" sz="1200"/>
          </a:p>
          <a:p>
            <a:endParaRPr lang="zh-CN" altLang="en-US" sz="1200"/>
          </a:p>
          <a:p>
            <a:r>
              <a:rPr lang="zh-CN" altLang="en-US" sz="1200"/>
              <a:t>疾控中心鉴证通过后，我司将为用户制作证书，</a:t>
            </a:r>
            <a:r>
              <a:rPr lang="en-US" altLang="zh-CN" sz="1200"/>
              <a:t>7</a:t>
            </a:r>
            <a:r>
              <a:rPr lang="zh-CN" altLang="en-US" sz="1200"/>
              <a:t>个工作日内根据用户提供的资料寄送证书产品及</a:t>
            </a:r>
            <a:r>
              <a:rPr lang="zh-CN" altLang="en-US" sz="1200"/>
              <a:t>电子发票，请用户注意查收。</a:t>
            </a:r>
            <a:endParaRPr lang="zh-CN" altLang="en-US" sz="1200"/>
          </a:p>
        </p:txBody>
      </p:sp>
    </p:spTree>
  </p:cSld>
  <p:clrMapOvr>
    <a:masterClrMapping/>
  </p:clrMapOvr>
  <p:transition spd="med" advClick="0" advTm="3000">
    <p:random/>
  </p:transition>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文本框 1"/>
          <p:cNvSpPr txBox="1"/>
          <p:nvPr/>
        </p:nvSpPr>
        <p:spPr>
          <a:xfrm>
            <a:off x="1028700" y="626110"/>
            <a:ext cx="4064000" cy="368300"/>
          </a:xfrm>
          <a:prstGeom prst="rect">
            <a:avLst/>
          </a:prstGeom>
          <a:noFill/>
        </p:spPr>
        <p:txBody>
          <a:bodyPr wrap="square" rtlCol="0">
            <a:spAutoFit/>
          </a:bodyPr>
          <a:p>
            <a:r>
              <a:rPr lang="zh-CN" altLang="en-US" b="1"/>
              <a:t>仅购买证书，自备介质</a:t>
            </a:r>
            <a:endParaRPr lang="zh-CN" altLang="en-US" b="1"/>
          </a:p>
        </p:txBody>
      </p:sp>
      <p:sp>
        <p:nvSpPr>
          <p:cNvPr id="3" name="文本框 2"/>
          <p:cNvSpPr txBox="1"/>
          <p:nvPr/>
        </p:nvSpPr>
        <p:spPr>
          <a:xfrm>
            <a:off x="1113155" y="1229360"/>
            <a:ext cx="8823325" cy="744220"/>
          </a:xfrm>
          <a:prstGeom prst="rect">
            <a:avLst/>
          </a:prstGeom>
          <a:noFill/>
        </p:spPr>
        <p:txBody>
          <a:bodyPr wrap="square" rtlCol="0">
            <a:noAutofit/>
          </a:bodyPr>
          <a:p>
            <a:pPr algn="l">
              <a:lnSpc>
                <a:spcPct val="120000"/>
              </a:lnSpc>
            </a:pPr>
            <a:r>
              <a:rPr lang="zh-CN" altLang="en-US"/>
              <a:t>1、进入证书业务系统，点击"</a:t>
            </a:r>
            <a:r>
              <a:rPr lang="zh-CN" altLang="en-US" b="1">
                <a:solidFill>
                  <a:srgbClr val="FF0000"/>
                </a:solidFill>
              </a:rPr>
              <a:t>在线新办-办理个人证书</a:t>
            </a:r>
            <a:r>
              <a:rPr lang="zh-CN" altLang="en-US"/>
              <a:t>"选项</a:t>
            </a:r>
            <a:endParaRPr lang="zh-CN" altLang="en-US"/>
          </a:p>
          <a:p>
            <a:pPr algn="l">
              <a:lnSpc>
                <a:spcPct val="120000"/>
              </a:lnSpc>
            </a:pPr>
            <a:r>
              <a:rPr lang="en-US" altLang="zh-CN" sz="1400" b="1">
                <a:solidFill>
                  <a:srgbClr val="FF0000"/>
                </a:solidFill>
              </a:rPr>
              <a:t>    </a:t>
            </a:r>
            <a:r>
              <a:rPr lang="zh-CN" altLang="en-US" sz="1400" b="1">
                <a:solidFill>
                  <a:srgbClr val="FF0000"/>
                </a:solidFill>
              </a:rPr>
              <a:t>注意：</a:t>
            </a:r>
            <a:r>
              <a:rPr lang="zh-CN" altLang="en-US" sz="1400"/>
              <a:t>自备的介质需确认没有被损坏，才能使用下载证书。</a:t>
            </a:r>
            <a:endParaRPr lang="zh-CN" altLang="en-US" sz="1400"/>
          </a:p>
        </p:txBody>
      </p:sp>
      <p:pic>
        <p:nvPicPr>
          <p:cNvPr id="4" name="图片 3"/>
          <p:cNvPicPr>
            <a:picLocks noChangeAspect="1"/>
          </p:cNvPicPr>
          <p:nvPr>
            <p:custDataLst>
              <p:tags r:id="rId1"/>
            </p:custDataLst>
          </p:nvPr>
        </p:nvPicPr>
        <p:blipFill>
          <a:blip r:embed="rId2"/>
          <a:stretch>
            <a:fillRect/>
          </a:stretch>
        </p:blipFill>
        <p:spPr>
          <a:xfrm>
            <a:off x="1382395" y="2124075"/>
            <a:ext cx="9426575" cy="3975100"/>
          </a:xfrm>
          <a:prstGeom prst="rect">
            <a:avLst/>
          </a:prstGeom>
        </p:spPr>
      </p:pic>
    </p:spTree>
  </p:cSld>
  <p:clrMapOvr>
    <a:masterClrMapping/>
  </p:clrMapOvr>
  <p:transition spd="med" advClick="0" advTm="3000">
    <p:random/>
  </p:transition>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2"/>
          <a:stretch>
            <a:fillRect/>
          </a:stretch>
        </p:blipFill>
        <p:spPr>
          <a:xfrm>
            <a:off x="4536440" y="132080"/>
            <a:ext cx="7512685" cy="3950970"/>
          </a:xfrm>
          <a:prstGeom prst="rect">
            <a:avLst/>
          </a:prstGeom>
        </p:spPr>
      </p:pic>
      <p:sp>
        <p:nvSpPr>
          <p:cNvPr id="2" name="文本框 1"/>
          <p:cNvSpPr txBox="1"/>
          <p:nvPr/>
        </p:nvSpPr>
        <p:spPr>
          <a:xfrm>
            <a:off x="554990" y="644525"/>
            <a:ext cx="4064000" cy="5569585"/>
          </a:xfrm>
          <a:prstGeom prst="rect">
            <a:avLst/>
          </a:prstGeom>
          <a:noFill/>
        </p:spPr>
        <p:txBody>
          <a:bodyPr wrap="square" rtlCol="0">
            <a:spAutoFit/>
          </a:bodyPr>
          <a:p>
            <a:r>
              <a:rPr lang="zh-CN" altLang="en-US">
                <a:sym typeface="+mn-ea"/>
              </a:rPr>
              <a:t>2、按要求填写申请信息，</a:t>
            </a:r>
            <a:r>
              <a:rPr lang="zh-CN" altLang="en-US" b="1">
                <a:solidFill>
                  <a:srgbClr val="FF0000"/>
                </a:solidFill>
                <a:sym typeface="+mn-ea"/>
              </a:rPr>
              <a:t>不勾选介质（适用于手上有介质的，</a:t>
            </a:r>
            <a:r>
              <a:rPr lang="zh-CN" altLang="en-US">
                <a:sym typeface="+mn-ea"/>
              </a:rPr>
              <a:t>介质有证书没关系，下载证书时会自动初始化；</a:t>
            </a:r>
            <a:r>
              <a:rPr lang="zh-CN" altLang="en-US">
                <a:solidFill>
                  <a:srgbClr val="FF0000"/>
                </a:solidFill>
                <a:sym typeface="+mn-ea"/>
              </a:rPr>
              <a:t>开票信息必须填完整，无法开第二次，影响报销概不负责。</a:t>
            </a:r>
            <a:endParaRPr lang="zh-CN" altLang="en-US">
              <a:solidFill>
                <a:srgbClr val="FF0000"/>
              </a:solidFill>
            </a:endParaRPr>
          </a:p>
          <a:p>
            <a:r>
              <a:rPr lang="zh-CN" altLang="en-US">
                <a:solidFill>
                  <a:schemeClr val="tx1"/>
                </a:solidFill>
                <a:sym typeface="+mn-ea"/>
              </a:rPr>
              <a:t>）。</a:t>
            </a:r>
            <a:endParaRPr lang="zh-CN" altLang="en-US" b="1">
              <a:solidFill>
                <a:schemeClr val="tx1"/>
              </a:solidFill>
              <a:sym typeface="+mn-ea"/>
            </a:endParaRPr>
          </a:p>
          <a:p>
            <a:r>
              <a:rPr lang="zh-CN" altLang="en-US" b="1">
                <a:solidFill>
                  <a:schemeClr val="tx1"/>
                </a:solidFill>
                <a:sym typeface="+mn-ea"/>
              </a:rPr>
              <a:t> </a:t>
            </a:r>
            <a:r>
              <a:rPr lang="en-US" altLang="zh-CN" b="1">
                <a:solidFill>
                  <a:schemeClr val="tx1"/>
                </a:solidFill>
                <a:sym typeface="+mn-ea"/>
              </a:rPr>
              <a:t>  </a:t>
            </a:r>
            <a:r>
              <a:rPr lang="zh-CN" altLang="en-US">
                <a:sym typeface="+mn-ea"/>
              </a:rPr>
              <a:t>选择</a:t>
            </a:r>
            <a:r>
              <a:rPr lang="zh-CN" altLang="en-US" b="1">
                <a:solidFill>
                  <a:srgbClr val="FF0000"/>
                </a:solidFill>
                <a:sym typeface="+mn-ea"/>
              </a:rPr>
              <a:t>手机实名认证</a:t>
            </a:r>
            <a:r>
              <a:rPr lang="zh-CN" altLang="en-US">
                <a:sym typeface="+mn-ea"/>
              </a:rPr>
              <a:t>填写完成点击“下一步”。</a:t>
            </a:r>
            <a:endParaRPr lang="zh-CN" altLang="en-US">
              <a:sym typeface="+mn-ea"/>
            </a:endParaRPr>
          </a:p>
          <a:p>
            <a:endParaRPr lang="zh-CN" altLang="en-US">
              <a:sym typeface="+mn-ea"/>
            </a:endParaRPr>
          </a:p>
          <a:p>
            <a:r>
              <a:rPr lang="zh-CN" altLang="en-US">
                <a:sym typeface="+mn-ea"/>
              </a:rPr>
              <a:t> </a:t>
            </a:r>
            <a:r>
              <a:rPr lang="en-US" altLang="zh-CN">
                <a:sym typeface="+mn-ea"/>
              </a:rPr>
              <a:t>  </a:t>
            </a:r>
            <a:r>
              <a:rPr lang="zh-CN" altLang="en-US">
                <a:sym typeface="+mn-ea"/>
              </a:rPr>
              <a:t>这里建议选择手机实名认证，比其他验证方式要更简单。</a:t>
            </a:r>
            <a:endParaRPr lang="zh-CN" altLang="en-US"/>
          </a:p>
          <a:p>
            <a:endParaRPr lang="zh-CN" altLang="en-US"/>
          </a:p>
          <a:p>
            <a:r>
              <a:rPr lang="zh-CN" altLang="en-US" sz="1400" b="1">
                <a:solidFill>
                  <a:srgbClr val="FF0000"/>
                </a:solidFill>
                <a:sym typeface="+mn-ea"/>
              </a:rPr>
              <a:t>温馨提示：</a:t>
            </a:r>
            <a:endParaRPr lang="zh-CN" altLang="en-US" sz="1400" b="1">
              <a:solidFill>
                <a:srgbClr val="FF0000"/>
              </a:solidFill>
            </a:endParaRPr>
          </a:p>
          <a:p>
            <a:r>
              <a:rPr lang="zh-CN" altLang="en-US" sz="1400">
                <a:sym typeface="+mn-ea"/>
              </a:rPr>
              <a:t>平台对申请证书的关键个人进行身份鉴证及信息核实，请如实填写申请信息。认证方式有三种，三种验证方式任选其一：</a:t>
            </a:r>
            <a:endParaRPr lang="zh-CN" altLang="en-US" sz="1400"/>
          </a:p>
          <a:p>
            <a:r>
              <a:rPr lang="zh-CN" altLang="en-US" sz="1400">
                <a:sym typeface="+mn-ea"/>
              </a:rPr>
              <a:t>手机实名认证：提供申请人实名手机号,授权码发到申请人手机；</a:t>
            </a:r>
            <a:endParaRPr lang="zh-CN" altLang="en-US" sz="1400">
              <a:solidFill>
                <a:schemeClr val="tx1"/>
              </a:solidFill>
            </a:endParaRPr>
          </a:p>
          <a:p>
            <a:r>
              <a:rPr lang="zh-CN" altLang="en-US" sz="1400">
                <a:sym typeface="+mn-ea"/>
              </a:rPr>
              <a:t>银行卡信息认证：提供申请人银行账户信息,授权码发到申请人手机；</a:t>
            </a:r>
            <a:endParaRPr lang="zh-CN" altLang="en-US" sz="1400"/>
          </a:p>
          <a:p>
            <a:r>
              <a:rPr lang="zh-CN" altLang="en-US" sz="1400">
                <a:sym typeface="+mn-ea"/>
              </a:rPr>
              <a:t>银行账户打款认证：提供申请人个人账户信息,授权码在对公账户收款1分钱记录附言中查询。</a:t>
            </a:r>
            <a:endParaRPr lang="zh-CN" altLang="en-US" sz="1400"/>
          </a:p>
        </p:txBody>
      </p:sp>
      <p:pic>
        <p:nvPicPr>
          <p:cNvPr id="5" name="图片 4"/>
          <p:cNvPicPr>
            <a:picLocks noChangeAspect="1"/>
          </p:cNvPicPr>
          <p:nvPr>
            <p:custDataLst>
              <p:tags r:id="rId3"/>
            </p:custDataLst>
          </p:nvPr>
        </p:nvPicPr>
        <p:blipFill>
          <a:blip r:embed="rId4"/>
          <a:stretch>
            <a:fillRect/>
          </a:stretch>
        </p:blipFill>
        <p:spPr>
          <a:xfrm>
            <a:off x="4777105" y="3528060"/>
            <a:ext cx="6840855" cy="3157855"/>
          </a:xfrm>
          <a:prstGeom prst="rect">
            <a:avLst/>
          </a:prstGeom>
        </p:spPr>
      </p:pic>
    </p:spTree>
  </p:cSld>
  <p:clrMapOvr>
    <a:masterClrMapping/>
  </p:clrMapOvr>
  <p:transition spd="med" advClick="0" advTm="3000">
    <p:random/>
  </p:transition>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0" name="文本框 99"/>
          <p:cNvSpPr txBox="1"/>
          <p:nvPr/>
        </p:nvSpPr>
        <p:spPr>
          <a:xfrm>
            <a:off x="727075" y="1939290"/>
            <a:ext cx="3747770" cy="1198880"/>
          </a:xfrm>
          <a:prstGeom prst="rect">
            <a:avLst/>
          </a:prstGeom>
          <a:noFill/>
          <a:ln w="9525">
            <a:noFill/>
          </a:ln>
        </p:spPr>
        <p:txBody>
          <a:bodyPr wrap="square">
            <a:spAutoFit/>
          </a:bodyPr>
          <a:p>
            <a:pPr indent="0"/>
            <a:r>
              <a:rPr lang="zh-CN" b="0">
                <a:solidFill>
                  <a:srgbClr val="333333"/>
                </a:solidFill>
                <a:ea typeface="宋体" panose="02010600030101010101" pitchFamily="2" charset="-122"/>
              </a:rPr>
              <a:t>3、请再次确认提交信息是否正确，确认信息无误请点击</a:t>
            </a:r>
            <a:r>
              <a:rPr lang="en-US" b="0">
                <a:solidFill>
                  <a:srgbClr val="333333"/>
                </a:solidFill>
                <a:latin typeface="宋体" panose="02010600030101010101" pitchFamily="2" charset="-122"/>
                <a:ea typeface="宋体" panose="02010600030101010101" pitchFamily="2" charset="-122"/>
              </a:rPr>
              <a:t>"</a:t>
            </a:r>
            <a:r>
              <a:rPr lang="zh-CN" b="1">
                <a:solidFill>
                  <a:srgbClr val="FF0000"/>
                </a:solidFill>
                <a:ea typeface="宋体" panose="02010600030101010101" pitchFamily="2" charset="-122"/>
              </a:rPr>
              <a:t>确认订单</a:t>
            </a:r>
            <a:r>
              <a:rPr lang="zh-CN" b="0">
                <a:solidFill>
                  <a:srgbClr val="333333"/>
                </a:solidFill>
                <a:ea typeface="宋体" panose="02010600030101010101" pitchFamily="2" charset="-122"/>
              </a:rPr>
              <a:t>"，如发现提交信息有问题请点击"</a:t>
            </a:r>
            <a:r>
              <a:rPr lang="zh-CN" b="1">
                <a:solidFill>
                  <a:srgbClr val="FF0000"/>
                </a:solidFill>
                <a:ea typeface="宋体" panose="02010600030101010101" pitchFamily="2" charset="-122"/>
              </a:rPr>
              <a:t>返回修改</a:t>
            </a:r>
            <a:r>
              <a:rPr lang="zh-CN" b="0">
                <a:solidFill>
                  <a:srgbClr val="333333"/>
                </a:solidFill>
                <a:ea typeface="宋体" panose="02010600030101010101" pitchFamily="2" charset="-122"/>
              </a:rPr>
              <a:t>"，信息修改后再提交订单。</a:t>
            </a:r>
            <a:endParaRPr lang="zh-CN" altLang="en-US" b="0">
              <a:solidFill>
                <a:srgbClr val="333333"/>
              </a:solidFill>
              <a:ea typeface="宋体" panose="02010600030101010101" pitchFamily="2" charset="-122"/>
            </a:endParaRPr>
          </a:p>
        </p:txBody>
      </p:sp>
      <p:pic>
        <p:nvPicPr>
          <p:cNvPr id="32" name="图片 2" descr="IMG_256"/>
          <p:cNvPicPr>
            <a:picLocks noChangeAspect="1"/>
          </p:cNvPicPr>
          <p:nvPr>
            <p:custDataLst>
              <p:tags r:id="rId1"/>
            </p:custDataLst>
          </p:nvPr>
        </p:nvPicPr>
        <p:blipFill>
          <a:blip r:embed="rId2"/>
          <a:stretch>
            <a:fillRect/>
          </a:stretch>
        </p:blipFill>
        <p:spPr>
          <a:xfrm>
            <a:off x="4676775" y="791845"/>
            <a:ext cx="6951980" cy="4681220"/>
          </a:xfrm>
          <a:prstGeom prst="rect">
            <a:avLst/>
          </a:prstGeom>
          <a:noFill/>
          <a:ln w="9525">
            <a:noFill/>
          </a:ln>
        </p:spPr>
      </p:pic>
    </p:spTree>
  </p:cSld>
  <p:clrMapOvr>
    <a:masterClrMapping/>
  </p:clrMapOvr>
  <p:transition spd="med" advClick="0" advTm="3000">
    <p:random/>
  </p:transition>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0" name="文本框 99"/>
          <p:cNvSpPr txBox="1"/>
          <p:nvPr/>
        </p:nvSpPr>
        <p:spPr>
          <a:xfrm>
            <a:off x="624205" y="1451610"/>
            <a:ext cx="4219575" cy="1198880"/>
          </a:xfrm>
          <a:prstGeom prst="rect">
            <a:avLst/>
          </a:prstGeom>
          <a:noFill/>
          <a:ln w="9525">
            <a:noFill/>
          </a:ln>
        </p:spPr>
        <p:txBody>
          <a:bodyPr wrap="square">
            <a:spAutoFit/>
          </a:bodyPr>
          <a:p>
            <a:pPr indent="0"/>
            <a:r>
              <a:rPr lang="zh-CN" b="0">
                <a:solidFill>
                  <a:srgbClr val="333333"/>
                </a:solidFill>
                <a:ea typeface="宋体" panose="02010600030101010101" pitchFamily="2" charset="-122"/>
              </a:rPr>
              <a:t>4、如图中所示</a:t>
            </a:r>
            <a:r>
              <a:rPr lang="zh-CN" b="0">
                <a:solidFill>
                  <a:srgbClr val="FF0000"/>
                </a:solidFill>
                <a:ea typeface="宋体" panose="02010600030101010101" pitchFamily="2" charset="-122"/>
              </a:rPr>
              <a:t>上传证件照片</a:t>
            </a:r>
            <a:r>
              <a:rPr lang="zh-CN" b="0">
                <a:solidFill>
                  <a:srgbClr val="333333"/>
                </a:solidFill>
                <a:ea typeface="宋体" panose="02010600030101010101" pitchFamily="2" charset="-122"/>
              </a:rPr>
              <a:t>，</a:t>
            </a:r>
            <a:r>
              <a:rPr lang="zh-CN" b="0">
                <a:solidFill>
                  <a:srgbClr val="FF0000"/>
                </a:solidFill>
                <a:ea typeface="宋体" panose="02010600030101010101" pitchFamily="2" charset="-122"/>
              </a:rPr>
              <a:t>确认申请</a:t>
            </a:r>
            <a:endParaRPr lang="zh-CN" b="0">
              <a:solidFill>
                <a:srgbClr val="FF0000"/>
              </a:solidFill>
              <a:ea typeface="宋体" panose="02010600030101010101" pitchFamily="2" charset="-122"/>
            </a:endParaRPr>
          </a:p>
          <a:p>
            <a:pPr indent="0"/>
            <a:r>
              <a:rPr lang="zh-CN" b="0">
                <a:solidFill>
                  <a:srgbClr val="333333"/>
                </a:solidFill>
                <a:ea typeface="宋体" panose="02010600030101010101" pitchFamily="2" charset="-122"/>
              </a:rPr>
              <a:t>后进行签名验证。</a:t>
            </a:r>
            <a:endParaRPr lang="zh-CN" b="0">
              <a:solidFill>
                <a:srgbClr val="333333"/>
              </a:solidFill>
              <a:ea typeface="宋体" panose="02010600030101010101" pitchFamily="2" charset="-122"/>
            </a:endParaRPr>
          </a:p>
          <a:p>
            <a:pPr indent="0"/>
            <a:r>
              <a:rPr lang="zh-CN" b="0">
                <a:solidFill>
                  <a:srgbClr val="333333"/>
                </a:solidFill>
                <a:ea typeface="宋体" panose="02010600030101010101" pitchFamily="2" charset="-122"/>
              </a:rPr>
              <a:t>注意</a:t>
            </a:r>
            <a:r>
              <a:rPr lang="en-US" altLang="zh-CN" b="0">
                <a:solidFill>
                  <a:srgbClr val="333333"/>
                </a:solidFill>
                <a:ea typeface="宋体" panose="02010600030101010101" pitchFamily="2" charset="-122"/>
              </a:rPr>
              <a:t>:</a:t>
            </a:r>
            <a:r>
              <a:rPr lang="zh-CN" b="0">
                <a:solidFill>
                  <a:srgbClr val="333333"/>
                </a:solidFill>
                <a:ea typeface="宋体" panose="02010600030101010101" pitchFamily="2" charset="-122"/>
              </a:rPr>
              <a:t>身份证照片要拍全，拍清晰，不要只拍一半，方便市级管理员</a:t>
            </a:r>
            <a:r>
              <a:rPr lang="zh-CN" b="0">
                <a:solidFill>
                  <a:srgbClr val="333333"/>
                </a:solidFill>
                <a:ea typeface="宋体" panose="02010600030101010101" pitchFamily="2" charset="-122"/>
              </a:rPr>
              <a:t>审核。</a:t>
            </a:r>
            <a:endParaRPr lang="zh-CN" b="0">
              <a:solidFill>
                <a:srgbClr val="333333"/>
              </a:solidFill>
              <a:ea typeface="宋体" panose="02010600030101010101" pitchFamily="2" charset="-122"/>
            </a:endParaRPr>
          </a:p>
        </p:txBody>
      </p:sp>
      <p:pic>
        <p:nvPicPr>
          <p:cNvPr id="33" name="图片 33"/>
          <p:cNvPicPr>
            <a:picLocks noChangeAspect="1"/>
          </p:cNvPicPr>
          <p:nvPr>
            <p:custDataLst>
              <p:tags r:id="rId1"/>
            </p:custDataLst>
          </p:nvPr>
        </p:nvPicPr>
        <p:blipFill>
          <a:blip r:embed="rId2"/>
          <a:stretch>
            <a:fillRect/>
          </a:stretch>
        </p:blipFill>
        <p:spPr>
          <a:xfrm>
            <a:off x="5078730" y="356870"/>
            <a:ext cx="6406515" cy="2734945"/>
          </a:xfrm>
          <a:prstGeom prst="rect">
            <a:avLst/>
          </a:prstGeom>
          <a:noFill/>
          <a:ln>
            <a:noFill/>
          </a:ln>
        </p:spPr>
      </p:pic>
      <p:sp>
        <p:nvSpPr>
          <p:cNvPr id="2" name="文本框 1"/>
          <p:cNvSpPr txBox="1"/>
          <p:nvPr/>
        </p:nvSpPr>
        <p:spPr>
          <a:xfrm>
            <a:off x="829945" y="4160520"/>
            <a:ext cx="5080000" cy="368300"/>
          </a:xfrm>
          <a:prstGeom prst="rect">
            <a:avLst/>
          </a:prstGeom>
          <a:noFill/>
          <a:ln w="9525">
            <a:noFill/>
          </a:ln>
        </p:spPr>
        <p:txBody>
          <a:bodyPr>
            <a:spAutoFit/>
          </a:bodyPr>
          <a:p>
            <a:pPr indent="0"/>
            <a:r>
              <a:rPr lang="zh-CN" b="0">
                <a:ea typeface="宋体" panose="02010600030101010101" pitchFamily="2" charset="-122"/>
              </a:rPr>
              <a:t>5、发送验证码</a:t>
            </a:r>
            <a:endParaRPr lang="zh-CN" altLang="en-US" b="0">
              <a:ea typeface="宋体" panose="02010600030101010101" pitchFamily="2" charset="-122"/>
            </a:endParaRPr>
          </a:p>
        </p:txBody>
      </p:sp>
      <p:pic>
        <p:nvPicPr>
          <p:cNvPr id="34" name="图片 3"/>
          <p:cNvPicPr>
            <a:picLocks noChangeAspect="1"/>
          </p:cNvPicPr>
          <p:nvPr>
            <p:custDataLst>
              <p:tags r:id="rId3"/>
            </p:custDataLst>
          </p:nvPr>
        </p:nvPicPr>
        <p:blipFill>
          <a:blip r:embed="rId4"/>
          <a:stretch>
            <a:fillRect/>
          </a:stretch>
        </p:blipFill>
        <p:spPr>
          <a:xfrm>
            <a:off x="4298950" y="3429000"/>
            <a:ext cx="7533640" cy="2880360"/>
          </a:xfrm>
          <a:prstGeom prst="rect">
            <a:avLst/>
          </a:prstGeom>
          <a:noFill/>
          <a:ln>
            <a:noFill/>
          </a:ln>
        </p:spPr>
      </p:pic>
    </p:spTree>
  </p:cSld>
  <p:clrMapOvr>
    <a:masterClrMapping/>
  </p:clrMapOvr>
  <p:transition spd="med" advClick="0" advTm="3000">
    <p:random/>
  </p:transition>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0" name="文本框 99"/>
          <p:cNvSpPr txBox="1"/>
          <p:nvPr/>
        </p:nvSpPr>
        <p:spPr>
          <a:xfrm>
            <a:off x="675005" y="1054100"/>
            <a:ext cx="3766820" cy="645160"/>
          </a:xfrm>
          <a:prstGeom prst="rect">
            <a:avLst/>
          </a:prstGeom>
          <a:noFill/>
          <a:ln w="9525">
            <a:noFill/>
          </a:ln>
        </p:spPr>
        <p:txBody>
          <a:bodyPr wrap="square">
            <a:spAutoFit/>
          </a:bodyPr>
          <a:p>
            <a:pPr indent="0"/>
            <a:r>
              <a:rPr lang="zh-CN" b="0">
                <a:ea typeface="宋体" panose="02010600030101010101" pitchFamily="2" charset="-122"/>
              </a:rPr>
              <a:t>6、签名完成后，系统将自动跳转到支付页面，选择支付方式进行支付。</a:t>
            </a:r>
            <a:endParaRPr lang="zh-CN" altLang="en-US" b="0">
              <a:ea typeface="宋体" panose="02010600030101010101" pitchFamily="2" charset="-122"/>
            </a:endParaRPr>
          </a:p>
        </p:txBody>
      </p:sp>
      <p:pic>
        <p:nvPicPr>
          <p:cNvPr id="35" name="图片 35"/>
          <p:cNvPicPr>
            <a:picLocks noChangeAspect="1"/>
          </p:cNvPicPr>
          <p:nvPr>
            <p:custDataLst>
              <p:tags r:id="rId1"/>
            </p:custDataLst>
          </p:nvPr>
        </p:nvPicPr>
        <p:blipFill>
          <a:blip r:embed="rId2"/>
          <a:stretch>
            <a:fillRect/>
          </a:stretch>
        </p:blipFill>
        <p:spPr>
          <a:xfrm>
            <a:off x="4686300" y="417195"/>
            <a:ext cx="6337300" cy="2744470"/>
          </a:xfrm>
          <a:prstGeom prst="rect">
            <a:avLst/>
          </a:prstGeom>
          <a:noFill/>
          <a:ln>
            <a:noFill/>
          </a:ln>
        </p:spPr>
      </p:pic>
      <p:sp>
        <p:nvSpPr>
          <p:cNvPr id="2" name="文本框 1"/>
          <p:cNvSpPr txBox="1"/>
          <p:nvPr/>
        </p:nvSpPr>
        <p:spPr>
          <a:xfrm>
            <a:off x="675005" y="2506980"/>
            <a:ext cx="3768090" cy="922020"/>
          </a:xfrm>
          <a:prstGeom prst="rect">
            <a:avLst/>
          </a:prstGeom>
          <a:noFill/>
          <a:ln w="9525">
            <a:noFill/>
          </a:ln>
        </p:spPr>
        <p:txBody>
          <a:bodyPr wrap="square">
            <a:spAutoFit/>
          </a:bodyPr>
          <a:p>
            <a:pPr indent="0"/>
            <a:r>
              <a:rPr lang="en-US" altLang="zh-CN">
                <a:ea typeface="宋体" panose="02010600030101010101" pitchFamily="2" charset="-122"/>
              </a:rPr>
              <a:t>7</a:t>
            </a:r>
            <a:r>
              <a:rPr lang="zh-CN" altLang="en-US">
                <a:ea typeface="宋体" panose="02010600030101010101" pitchFamily="2" charset="-122"/>
              </a:rPr>
              <a:t>、</a:t>
            </a:r>
            <a:r>
              <a:rPr lang="zh-CN" b="0">
                <a:ea typeface="宋体" panose="02010600030101010101" pitchFamily="2" charset="-122"/>
              </a:rPr>
              <a:t>如未弹出支付页面，请在首页中的</a:t>
            </a:r>
            <a:r>
              <a:rPr lang="zh-CN" b="1">
                <a:solidFill>
                  <a:srgbClr val="FF0000"/>
                </a:solidFill>
                <a:ea typeface="宋体" panose="02010600030101010101" pitchFamily="2" charset="-122"/>
              </a:rPr>
              <a:t>"订单查询"</a:t>
            </a:r>
            <a:r>
              <a:rPr lang="zh-CN" b="0">
                <a:ea typeface="宋体" panose="02010600030101010101" pitchFamily="2" charset="-122"/>
              </a:rPr>
              <a:t>里找到记录，重新进入支付页面。</a:t>
            </a:r>
            <a:endParaRPr lang="zh-CN" altLang="en-US" b="0">
              <a:ea typeface="宋体" panose="02010600030101010101" pitchFamily="2" charset="-122"/>
            </a:endParaRPr>
          </a:p>
        </p:txBody>
      </p:sp>
      <p:sp>
        <p:nvSpPr>
          <p:cNvPr id="3" name="文本框 2"/>
          <p:cNvSpPr txBox="1"/>
          <p:nvPr/>
        </p:nvSpPr>
        <p:spPr>
          <a:xfrm>
            <a:off x="797560" y="3956050"/>
            <a:ext cx="3521710" cy="2214880"/>
          </a:xfrm>
          <a:prstGeom prst="rect">
            <a:avLst/>
          </a:prstGeom>
          <a:noFill/>
          <a:ln w="9525">
            <a:noFill/>
          </a:ln>
        </p:spPr>
        <p:txBody>
          <a:bodyPr wrap="square">
            <a:spAutoFit/>
          </a:bodyPr>
          <a:p>
            <a:pPr indent="0"/>
            <a:r>
              <a:rPr lang="zh-CN" sz="1400" b="1">
                <a:solidFill>
                  <a:srgbClr val="FF0000"/>
                </a:solidFill>
                <a:ea typeface="宋体" panose="02010600030101010101" pitchFamily="2" charset="-122"/>
              </a:rPr>
              <a:t>温馨提示：</a:t>
            </a:r>
            <a:r>
              <a:rPr lang="zh-CN" sz="1400" b="0">
                <a:solidFill>
                  <a:srgbClr val="333333"/>
                </a:solidFill>
                <a:ea typeface="宋体" panose="02010600030101010101" pitchFamily="2" charset="-122"/>
              </a:rPr>
              <a:t>证书费用支付完成后，无需邮寄申请资料，除所辖区管理员有特别要求外，请将</a:t>
            </a:r>
            <a:r>
              <a:rPr lang="zh-CN" sz="1400" b="1">
                <a:solidFill>
                  <a:srgbClr val="FF0000"/>
                </a:solidFill>
                <a:ea typeface="宋体" panose="02010600030101010101" pitchFamily="2" charset="-122"/>
              </a:rPr>
              <a:t>订单号</a:t>
            </a:r>
            <a:r>
              <a:rPr lang="zh-CN" sz="1400" b="0">
                <a:solidFill>
                  <a:srgbClr val="333333"/>
                </a:solidFill>
                <a:ea typeface="宋体" panose="02010600030101010101" pitchFamily="2" charset="-122"/>
              </a:rPr>
              <a:t>或者</a:t>
            </a:r>
            <a:r>
              <a:rPr lang="zh-CN" sz="1400" b="1">
                <a:solidFill>
                  <a:srgbClr val="FF0000"/>
                </a:solidFill>
                <a:ea typeface="宋体" panose="02010600030101010101" pitchFamily="2" charset="-122"/>
              </a:rPr>
              <a:t>申请人的证件号</a:t>
            </a:r>
            <a:r>
              <a:rPr lang="zh-CN" sz="1400" b="0">
                <a:solidFill>
                  <a:srgbClr val="333333"/>
                </a:solidFill>
                <a:ea typeface="宋体" panose="02010600030101010101" pitchFamily="2" charset="-122"/>
              </a:rPr>
              <a:t>告知所辖区</a:t>
            </a:r>
            <a:r>
              <a:rPr lang="zh-CN" b="1">
                <a:solidFill>
                  <a:srgbClr val="FF0000"/>
                </a:solidFill>
                <a:ea typeface="宋体" panose="02010600030101010101" pitchFamily="2" charset="-122"/>
              </a:rPr>
              <a:t>疾控中心的证书管理员，让其帮忙鉴证，</a:t>
            </a:r>
            <a:r>
              <a:rPr lang="zh-CN" sz="1400">
                <a:solidFill>
                  <a:srgbClr val="333333"/>
                </a:solidFill>
                <a:ea typeface="宋体" panose="02010600030101010101" pitchFamily="2" charset="-122"/>
                <a:sym typeface="+mn-ea"/>
              </a:rPr>
              <a:t>鉴证通过后，我司将为用户制作证书，7个工作日内根据用户提供的资料寄送证书产品及电子发票，请用户注意查收。</a:t>
            </a:r>
            <a:endParaRPr lang="zh-CN" altLang="en-US"/>
          </a:p>
          <a:p>
            <a:pPr indent="0"/>
            <a:endParaRPr lang="zh-CN" altLang="en-US" b="1">
              <a:solidFill>
                <a:srgbClr val="FF0000"/>
              </a:solidFill>
              <a:ea typeface="宋体" panose="02010600030101010101" pitchFamily="2" charset="-122"/>
            </a:endParaRPr>
          </a:p>
        </p:txBody>
      </p:sp>
      <p:pic>
        <p:nvPicPr>
          <p:cNvPr id="4" name="图片 3"/>
          <p:cNvPicPr/>
          <p:nvPr/>
        </p:nvPicPr>
        <p:blipFill>
          <a:blip r:embed="rId3"/>
          <a:stretch>
            <a:fillRect/>
          </a:stretch>
        </p:blipFill>
        <p:spPr>
          <a:xfrm>
            <a:off x="4855845" y="3303588"/>
            <a:ext cx="5715000" cy="3152775"/>
          </a:xfrm>
          <a:prstGeom prst="rect">
            <a:avLst/>
          </a:prstGeom>
          <a:noFill/>
          <a:ln w="9525">
            <a:noFill/>
          </a:ln>
        </p:spPr>
      </p:pic>
    </p:spTree>
  </p:cSld>
  <p:clrMapOvr>
    <a:masterClrMapping/>
  </p:clrMapOvr>
  <p:transition spd="med" advClick="0" advTm="3000">
    <p:random/>
  </p:transition>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0" name="文本框 99"/>
          <p:cNvSpPr txBox="1"/>
          <p:nvPr/>
        </p:nvSpPr>
        <p:spPr>
          <a:xfrm>
            <a:off x="689610" y="1210310"/>
            <a:ext cx="3634740" cy="1198880"/>
          </a:xfrm>
          <a:prstGeom prst="rect">
            <a:avLst/>
          </a:prstGeom>
          <a:noFill/>
          <a:ln w="9525">
            <a:noFill/>
          </a:ln>
        </p:spPr>
        <p:txBody>
          <a:bodyPr wrap="square">
            <a:spAutoFit/>
          </a:bodyPr>
          <a:p>
            <a:pPr indent="0"/>
            <a:r>
              <a:rPr lang="en-US" altLang="zh-CN" b="0">
                <a:solidFill>
                  <a:srgbClr val="333333"/>
                </a:solidFill>
                <a:ea typeface="宋体" panose="02010600030101010101" pitchFamily="2" charset="-122"/>
              </a:rPr>
              <a:t>8</a:t>
            </a:r>
            <a:r>
              <a:rPr lang="zh-CN" b="0">
                <a:solidFill>
                  <a:srgbClr val="333333"/>
                </a:solidFill>
                <a:ea typeface="宋体" panose="02010600030101010101" pitchFamily="2" charset="-122"/>
              </a:rPr>
              <a:t>、疾控中心证书管理员对您提交的身份资料鉴证通过后，系统将发送通知邮件，您需要插入介质（自备）点击链接地址。邮件内容如下：</a:t>
            </a:r>
            <a:endParaRPr lang="zh-CN" altLang="en-US" b="0">
              <a:solidFill>
                <a:srgbClr val="333333"/>
              </a:solidFill>
              <a:ea typeface="宋体" panose="02010600030101010101" pitchFamily="2" charset="-122"/>
            </a:endParaRPr>
          </a:p>
        </p:txBody>
      </p:sp>
      <p:pic>
        <p:nvPicPr>
          <p:cNvPr id="37" name="图片 11"/>
          <p:cNvPicPr>
            <a:picLocks noChangeAspect="1"/>
          </p:cNvPicPr>
          <p:nvPr>
            <p:custDataLst>
              <p:tags r:id="rId1"/>
            </p:custDataLst>
          </p:nvPr>
        </p:nvPicPr>
        <p:blipFill>
          <a:blip r:embed="rId2"/>
          <a:stretch>
            <a:fillRect/>
          </a:stretch>
        </p:blipFill>
        <p:spPr>
          <a:xfrm>
            <a:off x="4728210" y="415290"/>
            <a:ext cx="6391910" cy="3105150"/>
          </a:xfrm>
          <a:prstGeom prst="rect">
            <a:avLst/>
          </a:prstGeom>
          <a:noFill/>
          <a:ln>
            <a:noFill/>
          </a:ln>
        </p:spPr>
      </p:pic>
      <p:sp>
        <p:nvSpPr>
          <p:cNvPr id="2" name="文本框 1"/>
          <p:cNvSpPr txBox="1"/>
          <p:nvPr/>
        </p:nvSpPr>
        <p:spPr>
          <a:xfrm>
            <a:off x="623570" y="4016375"/>
            <a:ext cx="5080000" cy="368300"/>
          </a:xfrm>
          <a:prstGeom prst="rect">
            <a:avLst/>
          </a:prstGeom>
          <a:noFill/>
          <a:ln w="9525">
            <a:noFill/>
          </a:ln>
        </p:spPr>
        <p:txBody>
          <a:bodyPr>
            <a:spAutoFit/>
          </a:bodyPr>
          <a:p>
            <a:pPr indent="0"/>
            <a:r>
              <a:rPr lang="en-US" altLang="zh-CN" b="0">
                <a:solidFill>
                  <a:srgbClr val="333333"/>
                </a:solidFill>
                <a:ea typeface="宋体" panose="02010600030101010101" pitchFamily="2" charset="-122"/>
              </a:rPr>
              <a:t>9</a:t>
            </a:r>
            <a:r>
              <a:rPr lang="zh-CN" b="0">
                <a:solidFill>
                  <a:srgbClr val="333333"/>
                </a:solidFill>
                <a:ea typeface="宋体" panose="02010600030101010101" pitchFamily="2" charset="-122"/>
              </a:rPr>
              <a:t>、进入页面后点击</a:t>
            </a:r>
            <a:r>
              <a:rPr lang="en-US" b="0">
                <a:solidFill>
                  <a:srgbClr val="333333"/>
                </a:solidFill>
                <a:latin typeface="宋体" panose="02010600030101010101" pitchFamily="2" charset="-122"/>
                <a:ea typeface="宋体" panose="02010600030101010101" pitchFamily="2" charset="-122"/>
              </a:rPr>
              <a:t>"</a:t>
            </a:r>
            <a:r>
              <a:rPr lang="zh-CN" b="1">
                <a:solidFill>
                  <a:srgbClr val="FF0000"/>
                </a:solidFill>
                <a:ea typeface="宋体" panose="02010600030101010101" pitchFamily="2" charset="-122"/>
              </a:rPr>
              <a:t>订单查询</a:t>
            </a:r>
            <a:r>
              <a:rPr lang="zh-CN" b="0">
                <a:solidFill>
                  <a:srgbClr val="333333"/>
                </a:solidFill>
                <a:ea typeface="宋体" panose="02010600030101010101" pitchFamily="2" charset="-122"/>
              </a:rPr>
              <a:t>"。</a:t>
            </a:r>
            <a:endParaRPr lang="zh-CN" altLang="en-US" b="0">
              <a:solidFill>
                <a:srgbClr val="333333"/>
              </a:solidFill>
              <a:ea typeface="宋体" panose="02010600030101010101" pitchFamily="2" charset="-122"/>
            </a:endParaRPr>
          </a:p>
        </p:txBody>
      </p:sp>
      <p:pic>
        <p:nvPicPr>
          <p:cNvPr id="3" name="图片 2"/>
          <p:cNvPicPr>
            <a:picLocks noChangeAspect="1"/>
          </p:cNvPicPr>
          <p:nvPr>
            <p:custDataLst>
              <p:tags r:id="rId3"/>
            </p:custDataLst>
          </p:nvPr>
        </p:nvPicPr>
        <p:blipFill>
          <a:blip r:embed="rId4"/>
          <a:stretch>
            <a:fillRect/>
          </a:stretch>
        </p:blipFill>
        <p:spPr>
          <a:xfrm>
            <a:off x="4436745" y="3604260"/>
            <a:ext cx="7559040" cy="3095625"/>
          </a:xfrm>
          <a:prstGeom prst="rect">
            <a:avLst/>
          </a:prstGeom>
        </p:spPr>
      </p:pic>
    </p:spTree>
  </p:cSld>
  <p:clrMapOvr>
    <a:masterClrMapping/>
  </p:clrMapOvr>
  <p:transition spd="med" advClick="0" advTm="3000">
    <p:random/>
  </p:transition>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0" name="文本框 99"/>
          <p:cNvSpPr txBox="1"/>
          <p:nvPr/>
        </p:nvSpPr>
        <p:spPr>
          <a:xfrm>
            <a:off x="963295" y="647700"/>
            <a:ext cx="10027920" cy="368300"/>
          </a:xfrm>
          <a:prstGeom prst="rect">
            <a:avLst/>
          </a:prstGeom>
          <a:noFill/>
          <a:ln w="9525">
            <a:noFill/>
          </a:ln>
        </p:spPr>
        <p:txBody>
          <a:bodyPr wrap="square">
            <a:spAutoFit/>
          </a:bodyPr>
          <a:p>
            <a:pPr indent="0"/>
            <a:r>
              <a:rPr lang="en-US" altLang="zh-CN" b="0">
                <a:solidFill>
                  <a:srgbClr val="333333"/>
                </a:solidFill>
                <a:ea typeface="宋体" panose="02010600030101010101" pitchFamily="2" charset="-122"/>
              </a:rPr>
              <a:t>10</a:t>
            </a:r>
            <a:r>
              <a:rPr lang="zh-CN" b="0">
                <a:solidFill>
                  <a:srgbClr val="333333"/>
                </a:solidFill>
                <a:ea typeface="宋体" panose="02010600030101010101" pitchFamily="2" charset="-122"/>
              </a:rPr>
              <a:t>、输入身份证号码，点确认，出现相关订单</a:t>
            </a:r>
            <a:r>
              <a:rPr lang="zh-CN" b="0">
                <a:solidFill>
                  <a:srgbClr val="333333"/>
                </a:solidFill>
                <a:ea typeface="宋体" panose="02010600030101010101" pitchFamily="2" charset="-122"/>
              </a:rPr>
              <a:t>信息（</a:t>
            </a:r>
            <a:r>
              <a:rPr lang="zh-CN" b="0">
                <a:solidFill>
                  <a:srgbClr val="333333"/>
                </a:solidFill>
                <a:ea typeface="宋体" panose="02010600030101010101" pitchFamily="2" charset="-122"/>
              </a:rPr>
              <a:t>同时系统会向您预留的手机号码发送授权码）。</a:t>
            </a:r>
            <a:endParaRPr lang="zh-CN" altLang="en-US" b="0">
              <a:solidFill>
                <a:srgbClr val="333333"/>
              </a:solidFill>
              <a:ea typeface="宋体" panose="02010600030101010101" pitchFamily="2" charset="-122"/>
            </a:endParaRPr>
          </a:p>
        </p:txBody>
      </p:sp>
      <p:pic>
        <p:nvPicPr>
          <p:cNvPr id="39" name="图片 13"/>
          <p:cNvPicPr>
            <a:picLocks noChangeAspect="1"/>
          </p:cNvPicPr>
          <p:nvPr>
            <p:custDataLst>
              <p:tags r:id="rId1"/>
            </p:custDataLst>
          </p:nvPr>
        </p:nvPicPr>
        <p:blipFill>
          <a:blip r:embed="rId2"/>
          <a:stretch>
            <a:fillRect/>
          </a:stretch>
        </p:blipFill>
        <p:spPr>
          <a:xfrm>
            <a:off x="963295" y="1236980"/>
            <a:ext cx="10301605" cy="4384040"/>
          </a:xfrm>
          <a:prstGeom prst="rect">
            <a:avLst/>
          </a:prstGeom>
          <a:noFill/>
          <a:ln>
            <a:noFill/>
          </a:ln>
        </p:spPr>
      </p:pic>
    </p:spTree>
  </p:cSld>
  <p:clrMapOvr>
    <a:masterClrMapping/>
  </p:clrMapOvr>
  <p:transition spd="med" advClick="0" advTm="3000">
    <p:random/>
  </p:transition>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0" name="文本框 99"/>
          <p:cNvSpPr txBox="1"/>
          <p:nvPr/>
        </p:nvSpPr>
        <p:spPr>
          <a:xfrm>
            <a:off x="1188720" y="915035"/>
            <a:ext cx="6170930" cy="368300"/>
          </a:xfrm>
          <a:prstGeom prst="rect">
            <a:avLst/>
          </a:prstGeom>
          <a:noFill/>
          <a:ln w="9525">
            <a:noFill/>
          </a:ln>
        </p:spPr>
        <p:txBody>
          <a:bodyPr wrap="square">
            <a:spAutoFit/>
          </a:bodyPr>
          <a:p>
            <a:pPr indent="0"/>
            <a:r>
              <a:rPr lang="zh-CN" b="0">
                <a:solidFill>
                  <a:srgbClr val="333333"/>
                </a:solidFill>
                <a:ea typeface="宋体" panose="02010600030101010101" pitchFamily="2" charset="-122"/>
              </a:rPr>
              <a:t>1</a:t>
            </a:r>
            <a:r>
              <a:rPr lang="en-US" altLang="zh-CN" b="0">
                <a:solidFill>
                  <a:srgbClr val="333333"/>
                </a:solidFill>
                <a:ea typeface="宋体" panose="02010600030101010101" pitchFamily="2" charset="-122"/>
              </a:rPr>
              <a:t>1</a:t>
            </a:r>
            <a:r>
              <a:rPr lang="zh-CN" b="0">
                <a:solidFill>
                  <a:srgbClr val="333333"/>
                </a:solidFill>
                <a:ea typeface="宋体" panose="02010600030101010101" pitchFamily="2" charset="-122"/>
              </a:rPr>
              <a:t>、点击查看进度，插入介质（自备）</a:t>
            </a:r>
            <a:r>
              <a:rPr lang="en-US" b="0">
                <a:solidFill>
                  <a:srgbClr val="333333"/>
                </a:solidFill>
                <a:latin typeface="宋体" panose="02010600030101010101" pitchFamily="2" charset="-122"/>
                <a:ea typeface="宋体" panose="02010600030101010101" pitchFamily="2" charset="-122"/>
              </a:rPr>
              <a:t>"</a:t>
            </a:r>
            <a:r>
              <a:rPr lang="zh-CN" b="1">
                <a:solidFill>
                  <a:srgbClr val="FF0000"/>
                </a:solidFill>
                <a:ea typeface="宋体" panose="02010600030101010101" pitchFamily="2" charset="-122"/>
              </a:rPr>
              <a:t>下载证书</a:t>
            </a:r>
            <a:r>
              <a:rPr lang="zh-CN" b="0">
                <a:solidFill>
                  <a:srgbClr val="333333"/>
                </a:solidFill>
                <a:ea typeface="宋体" panose="02010600030101010101" pitchFamily="2" charset="-122"/>
              </a:rPr>
              <a:t>"。</a:t>
            </a:r>
            <a:endParaRPr lang="zh-CN" altLang="en-US" b="0">
              <a:solidFill>
                <a:srgbClr val="333333"/>
              </a:solidFill>
              <a:ea typeface="宋体" panose="02010600030101010101" pitchFamily="2" charset="-122"/>
            </a:endParaRPr>
          </a:p>
        </p:txBody>
      </p:sp>
      <p:pic>
        <p:nvPicPr>
          <p:cNvPr id="40" name="图片 14"/>
          <p:cNvPicPr>
            <a:picLocks noChangeAspect="1"/>
          </p:cNvPicPr>
          <p:nvPr>
            <p:custDataLst>
              <p:tags r:id="rId1"/>
            </p:custDataLst>
          </p:nvPr>
        </p:nvPicPr>
        <p:blipFill>
          <a:blip r:embed="rId2"/>
          <a:stretch>
            <a:fillRect/>
          </a:stretch>
        </p:blipFill>
        <p:spPr>
          <a:xfrm>
            <a:off x="1802765" y="1652905"/>
            <a:ext cx="9163050" cy="4224655"/>
          </a:xfrm>
          <a:prstGeom prst="rect">
            <a:avLst/>
          </a:prstGeom>
          <a:noFill/>
          <a:ln>
            <a:noFill/>
          </a:ln>
        </p:spPr>
      </p:pic>
    </p:spTree>
  </p:cSld>
  <p:clrMapOvr>
    <a:masterClrMapping/>
  </p:clrMapOvr>
  <p:transition spd="med" advClick="0" advTm="3000">
    <p:random/>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p:nvSpPr>
        <p:spPr>
          <a:xfrm>
            <a:off x="558165" y="1352550"/>
            <a:ext cx="6096000" cy="368300"/>
          </a:xfrm>
          <a:prstGeom prst="rect">
            <a:avLst/>
          </a:prstGeom>
          <a:noFill/>
        </p:spPr>
        <p:txBody>
          <a:bodyPr wrap="square" rtlCol="0" anchor="t">
            <a:spAutoFit/>
          </a:bodyPr>
          <a:p>
            <a:pPr indent="0"/>
            <a:r>
              <a:rPr lang="zh-CN">
                <a:solidFill>
                  <a:srgbClr val="333333"/>
                </a:solidFill>
                <a:ea typeface="宋体" panose="02010600030101010101" pitchFamily="2" charset="-122"/>
                <a:sym typeface="+mn-ea"/>
              </a:rPr>
              <a:t>1</a:t>
            </a:r>
            <a:r>
              <a:rPr lang="en-US" altLang="zh-CN">
                <a:solidFill>
                  <a:srgbClr val="333333"/>
                </a:solidFill>
                <a:ea typeface="宋体" panose="02010600030101010101" pitchFamily="2" charset="-122"/>
                <a:sym typeface="+mn-ea"/>
              </a:rPr>
              <a:t>2</a:t>
            </a:r>
            <a:r>
              <a:rPr lang="zh-CN">
                <a:solidFill>
                  <a:srgbClr val="333333"/>
                </a:solidFill>
                <a:ea typeface="宋体" panose="02010600030101010101" pitchFamily="2" charset="-122"/>
                <a:sym typeface="+mn-ea"/>
              </a:rPr>
              <a:t>、设置证书密码，点击确认。</a:t>
            </a:r>
            <a:endParaRPr lang="zh-CN" altLang="en-US">
              <a:solidFill>
                <a:srgbClr val="333333"/>
              </a:solidFill>
              <a:ea typeface="宋体" panose="02010600030101010101" pitchFamily="2" charset="-122"/>
              <a:sym typeface="+mn-ea"/>
            </a:endParaRPr>
          </a:p>
        </p:txBody>
      </p:sp>
      <p:pic>
        <p:nvPicPr>
          <p:cNvPr id="3" name="图片 15"/>
          <p:cNvPicPr>
            <a:picLocks noChangeAspect="1"/>
          </p:cNvPicPr>
          <p:nvPr>
            <p:custDataLst>
              <p:tags r:id="rId1"/>
            </p:custDataLst>
          </p:nvPr>
        </p:nvPicPr>
        <p:blipFill>
          <a:blip r:embed="rId2"/>
          <a:stretch>
            <a:fillRect/>
          </a:stretch>
        </p:blipFill>
        <p:spPr>
          <a:xfrm>
            <a:off x="4170045" y="357505"/>
            <a:ext cx="7446645" cy="2746375"/>
          </a:xfrm>
          <a:prstGeom prst="rect">
            <a:avLst/>
          </a:prstGeom>
          <a:noFill/>
          <a:ln>
            <a:noFill/>
          </a:ln>
        </p:spPr>
      </p:pic>
      <p:pic>
        <p:nvPicPr>
          <p:cNvPr id="4" name="图片 16"/>
          <p:cNvPicPr>
            <a:picLocks noChangeAspect="1"/>
          </p:cNvPicPr>
          <p:nvPr>
            <p:custDataLst>
              <p:tags r:id="rId3"/>
            </p:custDataLst>
          </p:nvPr>
        </p:nvPicPr>
        <p:blipFill>
          <a:blip r:embed="rId4"/>
          <a:stretch>
            <a:fillRect/>
          </a:stretch>
        </p:blipFill>
        <p:spPr>
          <a:xfrm>
            <a:off x="369570" y="3952875"/>
            <a:ext cx="3611880" cy="1318260"/>
          </a:xfrm>
          <a:prstGeom prst="rect">
            <a:avLst/>
          </a:prstGeom>
          <a:noFill/>
          <a:ln>
            <a:noFill/>
          </a:ln>
        </p:spPr>
      </p:pic>
      <p:pic>
        <p:nvPicPr>
          <p:cNvPr id="5" name="图片 17"/>
          <p:cNvPicPr>
            <a:picLocks noChangeAspect="1"/>
          </p:cNvPicPr>
          <p:nvPr>
            <p:custDataLst>
              <p:tags r:id="rId5"/>
            </p:custDataLst>
          </p:nvPr>
        </p:nvPicPr>
        <p:blipFill>
          <a:blip r:embed="rId6"/>
          <a:stretch>
            <a:fillRect/>
          </a:stretch>
        </p:blipFill>
        <p:spPr>
          <a:xfrm>
            <a:off x="4524375" y="3389630"/>
            <a:ext cx="6760845" cy="2828290"/>
          </a:xfrm>
          <a:prstGeom prst="rect">
            <a:avLst/>
          </a:prstGeom>
          <a:noFill/>
          <a:ln>
            <a:noFill/>
          </a:ln>
        </p:spPr>
      </p:pic>
    </p:spTree>
  </p:cSld>
  <p:clrMapOvr>
    <a:masterClrMapping/>
  </p:clrMapOvr>
  <p:transition spd="med" advClick="0" advTm="3000">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59"/>
          <p:cNvSpPr>
            <a:spLocks noChangeArrowheads="1"/>
          </p:cNvSpPr>
          <p:nvPr/>
        </p:nvSpPr>
        <p:spPr bwMode="auto">
          <a:xfrm flipH="1">
            <a:off x="2435208" y="3578638"/>
            <a:ext cx="3081585" cy="119888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7200"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  </a:t>
            </a:r>
            <a:endParaRPr lang="en-US" altLang="zh-CN" sz="7200"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任意多边形: 形状 26"/>
          <p:cNvSpPr/>
          <p:nvPr/>
        </p:nvSpPr>
        <p:spPr>
          <a:xfrm rot="16200000">
            <a:off x="-3752421" y="-2138201"/>
            <a:ext cx="6858000" cy="8839194"/>
          </a:xfrm>
          <a:custGeom>
            <a:avLst/>
            <a:gdLst>
              <a:gd name="connsiteX0" fmla="*/ 6858000 w 6858000"/>
              <a:gd name="connsiteY0" fmla="*/ 1735301 h 8839194"/>
              <a:gd name="connsiteX1" fmla="*/ 6858000 w 6858000"/>
              <a:gd name="connsiteY1" fmla="*/ 6051901 h 8839194"/>
              <a:gd name="connsiteX2" fmla="*/ 4070707 w 6858000"/>
              <a:gd name="connsiteY2" fmla="*/ 8839194 h 8839194"/>
              <a:gd name="connsiteX3" fmla="*/ 0 w 6858000"/>
              <a:gd name="connsiteY3" fmla="*/ 4768488 h 8839194"/>
              <a:gd name="connsiteX4" fmla="*/ 0 w 6858000"/>
              <a:gd name="connsiteY4" fmla="*/ 3018714 h 8839194"/>
              <a:gd name="connsiteX5" fmla="*/ 3018714 w 6858000"/>
              <a:gd name="connsiteY5" fmla="*/ 0 h 8839194"/>
              <a:gd name="connsiteX6" fmla="*/ 5122699 w 6858000"/>
              <a:gd name="connsiteY6" fmla="*/ 0 h 883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8839194">
                <a:moveTo>
                  <a:pt x="6858000" y="1735301"/>
                </a:moveTo>
                <a:lnTo>
                  <a:pt x="6858000" y="6051901"/>
                </a:lnTo>
                <a:lnTo>
                  <a:pt x="4070707" y="8839194"/>
                </a:lnTo>
                <a:lnTo>
                  <a:pt x="0" y="4768488"/>
                </a:lnTo>
                <a:lnTo>
                  <a:pt x="0" y="3018714"/>
                </a:lnTo>
                <a:lnTo>
                  <a:pt x="3018714" y="0"/>
                </a:lnTo>
                <a:lnTo>
                  <a:pt x="51226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8" name="任意多边形: 形状 27"/>
          <p:cNvSpPr/>
          <p:nvPr/>
        </p:nvSpPr>
        <p:spPr>
          <a:xfrm rot="16200000">
            <a:off x="-4352099" y="-1538525"/>
            <a:ext cx="6858002" cy="7639840"/>
          </a:xfrm>
          <a:custGeom>
            <a:avLst/>
            <a:gdLst>
              <a:gd name="connsiteX0" fmla="*/ 6858002 w 6858002"/>
              <a:gd name="connsiteY0" fmla="*/ 535949 h 7639840"/>
              <a:gd name="connsiteX1" fmla="*/ 6858002 w 6858002"/>
              <a:gd name="connsiteY1" fmla="*/ 4852546 h 7639840"/>
              <a:gd name="connsiteX2" fmla="*/ 4070707 w 6858002"/>
              <a:gd name="connsiteY2" fmla="*/ 7639840 h 7639840"/>
              <a:gd name="connsiteX3" fmla="*/ 0 w 6858002"/>
              <a:gd name="connsiteY3" fmla="*/ 3569134 h 7639840"/>
              <a:gd name="connsiteX4" fmla="*/ 0 w 6858002"/>
              <a:gd name="connsiteY4" fmla="*/ 1819360 h 7639840"/>
              <a:gd name="connsiteX5" fmla="*/ 1819361 w 6858002"/>
              <a:gd name="connsiteY5" fmla="*/ 0 h 7639840"/>
              <a:gd name="connsiteX6" fmla="*/ 6322052 w 6858002"/>
              <a:gd name="connsiteY6" fmla="*/ 0 h 763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2" h="7639840">
                <a:moveTo>
                  <a:pt x="6858002" y="535949"/>
                </a:moveTo>
                <a:lnTo>
                  <a:pt x="6858002" y="4852546"/>
                </a:lnTo>
                <a:lnTo>
                  <a:pt x="4070707" y="7639840"/>
                </a:lnTo>
                <a:lnTo>
                  <a:pt x="0" y="3569134"/>
                </a:lnTo>
                <a:lnTo>
                  <a:pt x="0" y="1819360"/>
                </a:lnTo>
                <a:lnTo>
                  <a:pt x="1819361" y="0"/>
                </a:lnTo>
                <a:lnTo>
                  <a:pt x="6322052"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2" name="文本框 11"/>
          <p:cNvSpPr txBox="1"/>
          <p:nvPr/>
        </p:nvSpPr>
        <p:spPr>
          <a:xfrm>
            <a:off x="4629150" y="406400"/>
            <a:ext cx="6687185" cy="6451600"/>
          </a:xfrm>
          <a:prstGeom prst="rect">
            <a:avLst/>
          </a:prstGeom>
          <a:noFill/>
        </p:spPr>
        <p:txBody>
          <a:bodyPr wrap="square" rtlCol="0">
            <a:noAutofit/>
          </a:bodyPr>
          <a:p>
            <a:r>
              <a:rPr lang="en-US" altLang="zh-CN"/>
              <a:t>    </a:t>
            </a:r>
            <a:r>
              <a:rPr lang="zh-CN" altLang="en-US"/>
              <a:t>数字证书是电子认证服务机构签发的包含数字证书使用者身份信息和公开密钥的电子文件。</a:t>
            </a:r>
            <a:endParaRPr lang="zh-CN" altLang="en-US"/>
          </a:p>
          <a:p>
            <a:endParaRPr lang="zh-CN" altLang="en-US"/>
          </a:p>
          <a:p>
            <a:r>
              <a:rPr lang="en-US" altLang="zh-CN"/>
              <a:t>    </a:t>
            </a:r>
            <a:r>
              <a:rPr lang="zh-CN" altLang="en-US"/>
              <a:t>北京数字认证股份有限公司（以下简称“数字认证公司”），是工业和信息化部批准设立的电子认证服务机构和国家密码管理局批准设立的电子政务电子认证服务机构，遵照《中华人民共和国电子签名法》为用户提供数字证书相关的电子认证服务。</a:t>
            </a:r>
            <a:endParaRPr lang="zh-CN" altLang="en-US"/>
          </a:p>
          <a:p>
            <a:endParaRPr lang="zh-CN" altLang="en-US"/>
          </a:p>
          <a:p>
            <a:r>
              <a:rPr lang="en-US" altLang="zh-CN"/>
              <a:t>    </a:t>
            </a:r>
            <a:r>
              <a:rPr lang="zh-CN" altLang="en-US">
                <a:sym typeface="+mn-ea"/>
              </a:rPr>
              <a:t>用户申请数字证书，</a:t>
            </a:r>
            <a:r>
              <a:rPr lang="zh-CN" altLang="en-US" b="1">
                <a:solidFill>
                  <a:srgbClr val="FF0000"/>
                </a:solidFill>
                <a:sym typeface="+mn-ea"/>
              </a:rPr>
              <a:t>必须一人一证</a:t>
            </a:r>
            <a:r>
              <a:rPr lang="zh-CN" altLang="en-US"/>
              <a:t>，应依法提供</a:t>
            </a:r>
            <a:r>
              <a:rPr lang="zh-CN" altLang="en-US" b="1">
                <a:solidFill>
                  <a:srgbClr val="FF0000"/>
                </a:solidFill>
              </a:rPr>
              <a:t>真实、完整和准确的信息及证明材料</a:t>
            </a:r>
            <a:r>
              <a:rPr lang="zh-CN" altLang="en-US"/>
              <a:t>, 如因故意或过失未提供真实、完整和准确的信息，或提供其非法获取的相关信息及资料</a:t>
            </a:r>
            <a:r>
              <a:rPr lang="en-US" altLang="zh-CN"/>
              <a:t> </a:t>
            </a:r>
            <a:r>
              <a:rPr lang="zh-CN" altLang="en-US"/>
              <a:t>、或发生变更后</a:t>
            </a:r>
            <a:r>
              <a:rPr lang="zh-CN" altLang="en-US">
                <a:sym typeface="+mn-ea"/>
              </a:rPr>
              <a:t>未在</a:t>
            </a:r>
            <a:r>
              <a:rPr lang="zh-CN" altLang="en-US"/>
              <a:t>变更之日起两个自然日内通知数字认证公司、其授权的注册机构或地级市</a:t>
            </a:r>
            <a:r>
              <a:rPr lang="zh-CN" altLang="en-US"/>
              <a:t>管理员，导致签发证书错误，造成相关各方损失的，由用户承担相关责任。</a:t>
            </a:r>
            <a:endParaRPr lang="zh-CN" altLang="en-US"/>
          </a:p>
          <a:p>
            <a:endParaRPr lang="zh-CN" altLang="en-US"/>
          </a:p>
          <a:p>
            <a:r>
              <a:rPr lang="en-US" altLang="zh-CN"/>
              <a:t>    </a:t>
            </a:r>
            <a:r>
              <a:rPr lang="zh-CN" altLang="en-US"/>
              <a:t>数字证书一律不得转让、转借或转用。因转让、转借或转用而产生的相关后果应当由用户自行承担。</a:t>
            </a:r>
            <a:endParaRPr lang="zh-CN" altLang="en-US"/>
          </a:p>
          <a:p>
            <a:r>
              <a:rPr lang="en-US" altLang="zh-CN"/>
              <a:t>    </a:t>
            </a:r>
            <a:endParaRPr lang="zh-CN" altLang="en-US"/>
          </a:p>
          <a:p>
            <a:r>
              <a:rPr lang="en-US" altLang="zh-CN">
                <a:sym typeface="+mn-ea"/>
              </a:rPr>
              <a:t>    </a:t>
            </a:r>
            <a:r>
              <a:rPr lang="zh-CN" altLang="en-US" b="1">
                <a:solidFill>
                  <a:srgbClr val="FF0000"/>
                </a:solidFill>
                <a:sym typeface="+mn-ea"/>
              </a:rPr>
              <a:t>微信扫码登陆</a:t>
            </a:r>
            <a:r>
              <a:rPr lang="zh-CN" altLang="en-US">
                <a:sym typeface="+mn-ea"/>
              </a:rPr>
              <a:t>必须使用</a:t>
            </a:r>
            <a:r>
              <a:rPr lang="zh-CN" altLang="en-US" b="1">
                <a:solidFill>
                  <a:srgbClr val="FF0000"/>
                </a:solidFill>
                <a:sym typeface="+mn-ea"/>
              </a:rPr>
              <a:t>证书本人且实名认证的手机号绑定的微信账户</a:t>
            </a:r>
            <a:r>
              <a:rPr lang="zh-CN" altLang="en-US" b="1">
                <a:solidFill>
                  <a:srgbClr val="FF0000"/>
                </a:solidFill>
                <a:sym typeface="+mn-ea"/>
              </a:rPr>
              <a:t>进行扫码登陆</a:t>
            </a:r>
            <a:r>
              <a:rPr lang="zh-CN" altLang="en-US">
                <a:sym typeface="+mn-ea"/>
              </a:rPr>
              <a:t>，造成相关各方损失的，由用户承担相关责任。</a:t>
            </a:r>
            <a:endParaRPr lang="zh-CN" altLang="en-US">
              <a:sym typeface="+mn-ea"/>
            </a:endParaRPr>
          </a:p>
          <a:p>
            <a:endParaRPr lang="zh-CN" altLang="en-US">
              <a:sym typeface="+mn-ea"/>
            </a:endParaRPr>
          </a:p>
          <a:p>
            <a:r>
              <a:rPr lang="zh-CN" altLang="en-US">
                <a:sym typeface="+mn-ea"/>
              </a:rPr>
              <a:t> </a:t>
            </a:r>
            <a:r>
              <a:rPr lang="en-US" altLang="zh-CN">
                <a:sym typeface="+mn-ea"/>
              </a:rPr>
              <a:t>  </a:t>
            </a:r>
            <a:r>
              <a:rPr lang="en-US" altLang="zh-CN" b="1">
                <a:solidFill>
                  <a:srgbClr val="FF0000"/>
                </a:solidFill>
                <a:sym typeface="+mn-ea"/>
              </a:rPr>
              <a:t> </a:t>
            </a:r>
            <a:endParaRPr lang="zh-CN" altLang="en-US"/>
          </a:p>
          <a:p>
            <a:endParaRPr lang="zh-CN" altLang="en-US"/>
          </a:p>
        </p:txBody>
      </p:sp>
    </p:spTree>
  </p:cSld>
  <p:clrMapOvr>
    <a:masterClrMapping/>
  </p:clrMapOvr>
  <p:transition spd="med"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0" name="文本框 99"/>
          <p:cNvSpPr txBox="1"/>
          <p:nvPr/>
        </p:nvSpPr>
        <p:spPr>
          <a:xfrm>
            <a:off x="1188720" y="915035"/>
            <a:ext cx="9948545" cy="368300"/>
          </a:xfrm>
          <a:prstGeom prst="rect">
            <a:avLst/>
          </a:prstGeom>
          <a:noFill/>
          <a:ln w="9525">
            <a:noFill/>
          </a:ln>
        </p:spPr>
        <p:txBody>
          <a:bodyPr wrap="square">
            <a:spAutoFit/>
          </a:bodyPr>
          <a:p>
            <a:pPr indent="0"/>
            <a:r>
              <a:rPr lang="zh-CN" b="0">
                <a:solidFill>
                  <a:srgbClr val="333333"/>
                </a:solidFill>
                <a:ea typeface="宋体" panose="02010600030101010101" pitchFamily="2" charset="-122"/>
              </a:rPr>
              <a:t>1</a:t>
            </a:r>
            <a:r>
              <a:rPr lang="en-US" altLang="zh-CN" b="0">
                <a:solidFill>
                  <a:srgbClr val="333333"/>
                </a:solidFill>
                <a:ea typeface="宋体" panose="02010600030101010101" pitchFamily="2" charset="-122"/>
              </a:rPr>
              <a:t>3</a:t>
            </a:r>
            <a:r>
              <a:rPr lang="zh-CN" b="0">
                <a:solidFill>
                  <a:srgbClr val="333333"/>
                </a:solidFill>
                <a:ea typeface="宋体" panose="02010600030101010101" pitchFamily="2" charset="-122"/>
              </a:rPr>
              <a:t>、</a:t>
            </a:r>
            <a:r>
              <a:rPr lang="zh-CN" b="0">
                <a:solidFill>
                  <a:srgbClr val="333333"/>
                </a:solidFill>
                <a:ea typeface="宋体" panose="02010600030101010101" pitchFamily="2" charset="-122"/>
              </a:rPr>
              <a:t>如果插入介质（自备）</a:t>
            </a:r>
            <a:r>
              <a:rPr lang="en-US" b="0">
                <a:solidFill>
                  <a:srgbClr val="333333"/>
                </a:solidFill>
                <a:latin typeface="宋体" panose="02010600030101010101" pitchFamily="2" charset="-122"/>
                <a:ea typeface="宋体" panose="02010600030101010101" pitchFamily="2" charset="-122"/>
              </a:rPr>
              <a:t>"</a:t>
            </a:r>
            <a:r>
              <a:rPr lang="zh-CN" b="1">
                <a:solidFill>
                  <a:srgbClr val="FF0000"/>
                </a:solidFill>
                <a:ea typeface="宋体" panose="02010600030101010101" pitchFamily="2" charset="-122"/>
              </a:rPr>
              <a:t>下载证书</a:t>
            </a:r>
            <a:r>
              <a:rPr lang="zh-CN" b="0">
                <a:solidFill>
                  <a:srgbClr val="333333"/>
                </a:solidFill>
                <a:ea typeface="宋体" panose="02010600030101010101" pitchFamily="2" charset="-122"/>
              </a:rPr>
              <a:t>"出现以下对话框，直接点确认，系统会自动初始化自备</a:t>
            </a:r>
            <a:r>
              <a:rPr lang="en-US" altLang="zh-CN" b="0">
                <a:solidFill>
                  <a:srgbClr val="333333"/>
                </a:solidFill>
                <a:ea typeface="宋体" panose="02010600030101010101" pitchFamily="2" charset="-122"/>
              </a:rPr>
              <a:t>key</a:t>
            </a:r>
            <a:r>
              <a:rPr lang="zh-CN" altLang="en-US" b="0">
                <a:solidFill>
                  <a:srgbClr val="333333"/>
                </a:solidFill>
                <a:ea typeface="宋体" panose="02010600030101010101" pitchFamily="2" charset="-122"/>
              </a:rPr>
              <a:t>。</a:t>
            </a:r>
            <a:endParaRPr lang="zh-CN" altLang="en-US" b="0">
              <a:solidFill>
                <a:srgbClr val="333333"/>
              </a:solidFill>
              <a:ea typeface="宋体" panose="02010600030101010101" pitchFamily="2" charset="-122"/>
            </a:endParaRPr>
          </a:p>
        </p:txBody>
      </p:sp>
      <p:pic>
        <p:nvPicPr>
          <p:cNvPr id="6" name="图片 5"/>
          <p:cNvPicPr>
            <a:picLocks noChangeAspect="1"/>
          </p:cNvPicPr>
          <p:nvPr>
            <p:custDataLst>
              <p:tags r:id="rId1"/>
            </p:custDataLst>
          </p:nvPr>
        </p:nvPicPr>
        <p:blipFill>
          <a:blip r:embed="rId2"/>
          <a:stretch>
            <a:fillRect/>
          </a:stretch>
        </p:blipFill>
        <p:spPr>
          <a:xfrm>
            <a:off x="2077085" y="1861185"/>
            <a:ext cx="7494270" cy="3134995"/>
          </a:xfrm>
          <a:prstGeom prst="rect">
            <a:avLst/>
          </a:prstGeom>
        </p:spPr>
      </p:pic>
    </p:spTree>
  </p:cSld>
  <p:clrMapOvr>
    <a:masterClrMapping/>
  </p:clrMapOvr>
  <p:transition spd="med" advClick="0" advTm="3000">
    <p:random/>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任意多边形: 形状 12"/>
          <p:cNvSpPr/>
          <p:nvPr/>
        </p:nvSpPr>
        <p:spPr>
          <a:xfrm>
            <a:off x="-1180919" y="-45515"/>
            <a:ext cx="5415732" cy="6938683"/>
          </a:xfrm>
          <a:custGeom>
            <a:avLst/>
            <a:gdLst>
              <a:gd name="connsiteX0" fmla="*/ 3856762 w 5415732"/>
              <a:gd name="connsiteY0" fmla="*/ 0 h 6938683"/>
              <a:gd name="connsiteX1" fmla="*/ 5415732 w 5415732"/>
              <a:gd name="connsiteY1" fmla="*/ 2593349 h 6938683"/>
              <a:gd name="connsiteX2" fmla="*/ 0 w 5415732"/>
              <a:gd name="connsiteY2" fmla="*/ 6938683 h 6938683"/>
              <a:gd name="connsiteX3" fmla="*/ 0 w 5415732"/>
              <a:gd name="connsiteY3" fmla="*/ 6938683 h 6938683"/>
              <a:gd name="connsiteX4" fmla="*/ 0 w 5415732"/>
              <a:gd name="connsiteY4" fmla="*/ 80683 h 6938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732" h="6938683">
                <a:moveTo>
                  <a:pt x="3856762" y="0"/>
                </a:moveTo>
                <a:lnTo>
                  <a:pt x="5415732" y="2593349"/>
                </a:lnTo>
                <a:lnTo>
                  <a:pt x="0" y="6938683"/>
                </a:lnTo>
                <a:lnTo>
                  <a:pt x="0" y="6938683"/>
                </a:lnTo>
                <a:lnTo>
                  <a:pt x="0" y="8068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6733932" y="1279236"/>
            <a:ext cx="3790856" cy="1106805"/>
          </a:xfrm>
          <a:prstGeom prst="rect">
            <a:avLst/>
          </a:prstGeom>
          <a:noFill/>
        </p:spPr>
        <p:txBody>
          <a:bodyPr wrap="square" rtlCol="0">
            <a:spAutoFit/>
            <a:scene3d>
              <a:camera prst="orthographicFront"/>
              <a:lightRig rig="threePt" dir="t"/>
            </a:scene3d>
            <a:sp3d contourW="12700"/>
          </a:bodyPr>
          <a:lstStyle/>
          <a:p>
            <a:pPr marR="0" indent="0" algn="ctr" defTabSz="914400" fontAlgn="auto">
              <a:lnSpc>
                <a:spcPct val="100000"/>
              </a:lnSpc>
              <a:spcBef>
                <a:spcPts val="0"/>
              </a:spcBef>
              <a:spcAft>
                <a:spcPts val="0"/>
              </a:spcAft>
              <a:buClrTx/>
              <a:buSzTx/>
              <a:buFontTx/>
              <a:buNone/>
              <a:defRPr/>
            </a:pPr>
            <a:r>
              <a:rPr kumimoji="0" lang="en-US" altLang="zh-CN" sz="6600" b="1" i="0" kern="1200" cap="none" spc="0" normalizeH="0" baseline="0" noProof="0"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PART  02</a:t>
            </a:r>
            <a:endParaRPr kumimoji="0" lang="zh-CN" altLang="en-US" sz="6600" b="1" i="0" kern="1200" cap="none" spc="0" normalizeH="0" baseline="0" noProof="0"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 name="Ryan Farish - Holding Hands">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611085" y="-2098565"/>
            <a:ext cx="609600" cy="609600"/>
          </a:xfrm>
          <a:prstGeom prst="rect">
            <a:avLst/>
          </a:prstGeom>
        </p:spPr>
      </p:pic>
      <p:sp>
        <p:nvSpPr>
          <p:cNvPr id="15" name="文本框 14"/>
          <p:cNvSpPr txBox="1"/>
          <p:nvPr/>
        </p:nvSpPr>
        <p:spPr>
          <a:xfrm>
            <a:off x="5821680" y="2597173"/>
            <a:ext cx="5404148" cy="922020"/>
          </a:xfrm>
          <a:prstGeom prst="rect">
            <a:avLst/>
          </a:prstGeom>
          <a:noFill/>
        </p:spPr>
        <p:txBody>
          <a:bodyPr wrap="square" rtlCol="0">
            <a:spAutoFit/>
          </a:bodyPr>
          <a:lstStyle/>
          <a:p>
            <a:pPr algn="ctr"/>
            <a:r>
              <a:rPr lang="zh-CN" altLang="en-US" sz="5400" b="1" dirty="0">
                <a:solidFill>
                  <a:srgbClr val="E94149"/>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证书更新</a:t>
            </a:r>
            <a:endParaRPr lang="zh-CN" altLang="en-US" sz="5400" b="1" dirty="0">
              <a:solidFill>
                <a:srgbClr val="E94149"/>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等腰三角形 16"/>
          <p:cNvSpPr/>
          <p:nvPr/>
        </p:nvSpPr>
        <p:spPr>
          <a:xfrm rot="10800000" flipV="1">
            <a:off x="-1180919" y="2386483"/>
            <a:ext cx="8008457" cy="4506686"/>
          </a:xfrm>
          <a:prstGeom prst="triangle">
            <a:avLst>
              <a:gd name="adj" fmla="val 3356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等腰三角形 17"/>
          <p:cNvSpPr/>
          <p:nvPr/>
        </p:nvSpPr>
        <p:spPr>
          <a:xfrm rot="10800000" flipV="1">
            <a:off x="-1338672" y="3429000"/>
            <a:ext cx="8008457" cy="4506686"/>
          </a:xfrm>
          <a:prstGeom prst="triangle">
            <a:avLst>
              <a:gd name="adj" fmla="val 335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l="28528" t="854" r="30293" b="25363"/>
          <a:stretch>
            <a:fillRect/>
          </a:stretch>
        </p:blipFill>
        <p:spPr>
          <a:xfrm>
            <a:off x="-2212884" y="-289355"/>
            <a:ext cx="5415732" cy="6469095"/>
          </a:xfrm>
          <a:custGeom>
            <a:avLst/>
            <a:gdLst>
              <a:gd name="connsiteX0" fmla="*/ 3856762 w 5415732"/>
              <a:gd name="connsiteY0" fmla="*/ 0 h 6469095"/>
              <a:gd name="connsiteX1" fmla="*/ 5415732 w 5415732"/>
              <a:gd name="connsiteY1" fmla="*/ 2593349 h 6469095"/>
              <a:gd name="connsiteX2" fmla="*/ 585263 w 5415732"/>
              <a:gd name="connsiteY2" fmla="*/ 6469095 h 6469095"/>
              <a:gd name="connsiteX3" fmla="*/ 0 w 5415732"/>
              <a:gd name="connsiteY3" fmla="*/ 6469095 h 6469095"/>
              <a:gd name="connsiteX4" fmla="*/ 0 w 5415732"/>
              <a:gd name="connsiteY4" fmla="*/ 80683 h 6469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732" h="6469095">
                <a:moveTo>
                  <a:pt x="3856762" y="0"/>
                </a:moveTo>
                <a:lnTo>
                  <a:pt x="5415732" y="2593349"/>
                </a:lnTo>
                <a:lnTo>
                  <a:pt x="585263" y="6469095"/>
                </a:lnTo>
                <a:lnTo>
                  <a:pt x="0" y="6469095"/>
                </a:lnTo>
                <a:lnTo>
                  <a:pt x="0" y="80683"/>
                </a:lnTo>
                <a:close/>
              </a:path>
            </a:pathLst>
          </a:custGeom>
        </p:spPr>
      </p:pic>
      <p:sp>
        <p:nvSpPr>
          <p:cNvPr id="100" name="文本框 99"/>
          <p:cNvSpPr txBox="1"/>
          <p:nvPr/>
        </p:nvSpPr>
        <p:spPr>
          <a:xfrm>
            <a:off x="6581140" y="3729673"/>
            <a:ext cx="5080000" cy="2061210"/>
          </a:xfrm>
          <a:prstGeom prst="rect">
            <a:avLst/>
          </a:prstGeom>
          <a:noFill/>
          <a:ln w="9525">
            <a:noFill/>
          </a:ln>
        </p:spPr>
        <p:txBody>
          <a:bodyPr>
            <a:spAutoFit/>
          </a:bodyPr>
          <a:p>
            <a:pPr indent="0"/>
            <a:r>
              <a:rPr lang="zh-CN" sz="1600">
                <a:solidFill>
                  <a:srgbClr val="333333"/>
                </a:solidFill>
                <a:ea typeface="宋体" panose="02010600030101010101" pitchFamily="2" charset="-122"/>
                <a:sym typeface="+mn-ea"/>
              </a:rPr>
              <a:t>● 证书有效期为一年，证书到期后需要续费更新，才能正常使用；● 未过期证书进行更新，新证书有效期在旧证书截止日期的基础上顺延一年；● 已过期证书进行更新，新证书有效期从用户下载新证书之日起计算，向后顺延一年；● 数字证书在线更新后，证书密码不。</a:t>
            </a:r>
            <a:endParaRPr lang="zh-CN" altLang="en-US" sz="1600" b="0">
              <a:solidFill>
                <a:srgbClr val="333333"/>
              </a:solidFill>
              <a:ea typeface="宋体" panose="02010600030101010101" pitchFamily="2" charset="-122"/>
            </a:endParaRPr>
          </a:p>
          <a:p>
            <a:pPr indent="0"/>
            <a:endParaRPr lang="zh-CN" altLang="en-US" sz="1600" b="0">
              <a:solidFill>
                <a:srgbClr val="333333"/>
              </a:solidFill>
              <a:ea typeface="宋体" panose="02010600030101010101" pitchFamily="2" charset="-122"/>
            </a:endParaRPr>
          </a:p>
        </p:txBody>
      </p:sp>
    </p:spTree>
  </p:cSld>
  <p:clrMapOvr>
    <a:masterClrMapping/>
  </p:clrMapOvr>
  <p:transition spd="med" advClick="0" advTm="3000">
    <p:random/>
  </p:transition>
  <p:timing>
    <p:tnLst>
      <p:par>
        <p:cTn id="1" dur="indefinite" restart="never" nodeType="tmRoot">
          <p:childTnLst>
            <p:audio>
              <p:cMediaNode vol="80000" numSld="999">
                <p:cTn id="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0" name="文本框 99"/>
          <p:cNvSpPr txBox="1"/>
          <p:nvPr/>
        </p:nvSpPr>
        <p:spPr>
          <a:xfrm>
            <a:off x="1172845" y="871220"/>
            <a:ext cx="9164320" cy="645160"/>
          </a:xfrm>
          <a:prstGeom prst="rect">
            <a:avLst/>
          </a:prstGeom>
          <a:noFill/>
          <a:ln w="9525">
            <a:noFill/>
          </a:ln>
        </p:spPr>
        <p:txBody>
          <a:bodyPr wrap="square">
            <a:spAutoFit/>
          </a:bodyPr>
          <a:p>
            <a:pPr indent="0"/>
            <a:r>
              <a:rPr lang="zh-CN" b="0">
                <a:solidFill>
                  <a:srgbClr val="333333"/>
                </a:solidFill>
                <a:ea typeface="宋体" panose="02010600030101010101" pitchFamily="2" charset="-122"/>
              </a:rPr>
              <a:t>1、进入证书业务系统，点击</a:t>
            </a:r>
            <a:r>
              <a:rPr lang="en-US" b="0">
                <a:solidFill>
                  <a:srgbClr val="333333"/>
                </a:solidFill>
                <a:latin typeface="宋体" panose="02010600030101010101" pitchFamily="2" charset="-122"/>
                <a:ea typeface="宋体" panose="02010600030101010101" pitchFamily="2" charset="-122"/>
              </a:rPr>
              <a:t>"</a:t>
            </a:r>
            <a:r>
              <a:rPr lang="zh-CN" b="1">
                <a:solidFill>
                  <a:srgbClr val="FF0000"/>
                </a:solidFill>
                <a:ea typeface="宋体" panose="02010600030101010101" pitchFamily="2" charset="-122"/>
              </a:rPr>
              <a:t>在线新办</a:t>
            </a:r>
            <a:r>
              <a:rPr lang="zh-CN" b="0">
                <a:solidFill>
                  <a:srgbClr val="333333"/>
                </a:solidFill>
                <a:ea typeface="宋体" panose="02010600030101010101" pitchFamily="2" charset="-122"/>
              </a:rPr>
              <a:t>"选项。（</a:t>
            </a:r>
            <a:r>
              <a:rPr lang="zh-CN" b="1">
                <a:solidFill>
                  <a:srgbClr val="FF0000"/>
                </a:solidFill>
                <a:ea typeface="宋体" panose="02010600030101010101" pitchFamily="2" charset="-122"/>
              </a:rPr>
              <a:t>线下渠道办理的证书</a:t>
            </a:r>
            <a:r>
              <a:rPr lang="zh-CN" b="0">
                <a:solidFill>
                  <a:srgbClr val="333333"/>
                </a:solidFill>
                <a:ea typeface="宋体" panose="02010600030101010101" pitchFamily="2" charset="-122"/>
              </a:rPr>
              <a:t>更新方法必须选择在线新办，自备</a:t>
            </a:r>
            <a:r>
              <a:rPr lang="en-US" altLang="zh-CN" b="0">
                <a:solidFill>
                  <a:srgbClr val="333333"/>
                </a:solidFill>
                <a:ea typeface="宋体" panose="02010600030101010101" pitchFamily="2" charset="-122"/>
              </a:rPr>
              <a:t>key</a:t>
            </a:r>
            <a:r>
              <a:rPr lang="zh-CN" altLang="en-US" b="0">
                <a:solidFill>
                  <a:srgbClr val="333333"/>
                </a:solidFill>
                <a:ea typeface="宋体" panose="02010600030101010101" pitchFamily="2" charset="-122"/>
              </a:rPr>
              <a:t>，只收证书费用，与证书更新费用一样。</a:t>
            </a:r>
            <a:r>
              <a:rPr lang="zh-CN" b="0">
                <a:solidFill>
                  <a:srgbClr val="333333"/>
                </a:solidFill>
                <a:ea typeface="宋体" panose="02010600030101010101" pitchFamily="2" charset="-122"/>
              </a:rPr>
              <a:t>）</a:t>
            </a:r>
            <a:endParaRPr lang="zh-CN" b="0">
              <a:solidFill>
                <a:srgbClr val="333333"/>
              </a:solidFill>
              <a:ea typeface="宋体" panose="02010600030101010101" pitchFamily="2" charset="-122"/>
            </a:endParaRPr>
          </a:p>
        </p:txBody>
      </p:sp>
      <p:pic>
        <p:nvPicPr>
          <p:cNvPr id="3" name="图片 2"/>
          <p:cNvPicPr>
            <a:picLocks noChangeAspect="1"/>
          </p:cNvPicPr>
          <p:nvPr>
            <p:custDataLst>
              <p:tags r:id="rId1"/>
            </p:custDataLst>
          </p:nvPr>
        </p:nvPicPr>
        <p:blipFill>
          <a:blip r:embed="rId2"/>
          <a:stretch>
            <a:fillRect/>
          </a:stretch>
        </p:blipFill>
        <p:spPr>
          <a:xfrm>
            <a:off x="1531620" y="1524635"/>
            <a:ext cx="9685655" cy="4380865"/>
          </a:xfrm>
          <a:prstGeom prst="rect">
            <a:avLst/>
          </a:prstGeom>
        </p:spPr>
      </p:pic>
    </p:spTree>
  </p:cSld>
  <p:clrMapOvr>
    <a:masterClrMapping/>
  </p:clrMapOvr>
  <p:transition spd="med" advClick="0" advTm="3000">
    <p:random/>
  </p:transition>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0" name="文本框 99"/>
          <p:cNvSpPr txBox="1"/>
          <p:nvPr/>
        </p:nvSpPr>
        <p:spPr>
          <a:xfrm>
            <a:off x="538480" y="812800"/>
            <a:ext cx="3874770" cy="4827905"/>
          </a:xfrm>
          <a:prstGeom prst="rect">
            <a:avLst/>
          </a:prstGeom>
          <a:noFill/>
          <a:ln w="9525">
            <a:noFill/>
          </a:ln>
        </p:spPr>
        <p:txBody>
          <a:bodyPr wrap="square">
            <a:noAutofit/>
          </a:bodyPr>
          <a:p>
            <a:pPr indent="0"/>
            <a:r>
              <a:rPr lang="en-US" altLang="zh-CN" b="0">
                <a:solidFill>
                  <a:srgbClr val="333333"/>
                </a:solidFill>
                <a:ea typeface="宋体" panose="02010600030101010101" pitchFamily="2" charset="-122"/>
              </a:rPr>
              <a:t>2</a:t>
            </a:r>
            <a:r>
              <a:rPr lang="zh-CN" b="0">
                <a:solidFill>
                  <a:srgbClr val="333333"/>
                </a:solidFill>
                <a:ea typeface="宋体" panose="02010600030101010101" pitchFamily="2" charset="-122"/>
              </a:rPr>
              <a:t>、</a:t>
            </a:r>
            <a:r>
              <a:rPr lang="zh-CN" altLang="en-US">
                <a:sym typeface="+mn-ea"/>
              </a:rPr>
              <a:t>按要求填写申请信息，</a:t>
            </a:r>
            <a:r>
              <a:rPr lang="zh-CN" altLang="en-US" b="1">
                <a:solidFill>
                  <a:srgbClr val="FF0000"/>
                </a:solidFill>
                <a:sym typeface="+mn-ea"/>
              </a:rPr>
              <a:t>不勾选介质（适用于手上有介质的，</a:t>
            </a:r>
            <a:r>
              <a:rPr lang="zh-CN" altLang="en-US">
                <a:sym typeface="+mn-ea"/>
              </a:rPr>
              <a:t>介质有证书没关系，下载证书时会自动初始化。</a:t>
            </a:r>
            <a:r>
              <a:rPr lang="zh-CN" altLang="en-US">
                <a:solidFill>
                  <a:srgbClr val="FF0000"/>
                </a:solidFill>
                <a:sym typeface="+mn-ea"/>
              </a:rPr>
              <a:t>开票信息必须填完整，无法开第二次，影响报销概不负责。</a:t>
            </a:r>
            <a:endParaRPr lang="zh-CN" altLang="en-US">
              <a:solidFill>
                <a:srgbClr val="FF0000"/>
              </a:solidFill>
            </a:endParaRPr>
          </a:p>
          <a:p>
            <a:pPr indent="0"/>
            <a:r>
              <a:rPr lang="zh-CN" altLang="en-US">
                <a:sym typeface="+mn-ea"/>
              </a:rPr>
              <a:t>）。</a:t>
            </a:r>
            <a:endParaRPr lang="zh-CN" altLang="en-US" b="1">
              <a:solidFill>
                <a:schemeClr val="tx1"/>
              </a:solidFill>
              <a:sym typeface="+mn-ea"/>
            </a:endParaRPr>
          </a:p>
          <a:p>
            <a:pPr indent="0"/>
            <a:r>
              <a:rPr lang="zh-CN" altLang="en-US" b="1">
                <a:sym typeface="+mn-ea"/>
              </a:rPr>
              <a:t> </a:t>
            </a:r>
            <a:r>
              <a:rPr lang="en-US" altLang="zh-CN" b="1">
                <a:sym typeface="+mn-ea"/>
              </a:rPr>
              <a:t>  </a:t>
            </a:r>
            <a:r>
              <a:rPr lang="zh-CN" altLang="en-US">
                <a:sym typeface="+mn-ea"/>
              </a:rPr>
              <a:t>选择</a:t>
            </a:r>
            <a:r>
              <a:rPr lang="zh-CN" altLang="en-US" b="1">
                <a:solidFill>
                  <a:srgbClr val="FF0000"/>
                </a:solidFill>
                <a:sym typeface="+mn-ea"/>
              </a:rPr>
              <a:t>手机实名认证</a:t>
            </a:r>
            <a:r>
              <a:rPr lang="zh-CN" altLang="en-US">
                <a:sym typeface="+mn-ea"/>
              </a:rPr>
              <a:t>填写完成点击“下一步”。</a:t>
            </a:r>
            <a:endParaRPr lang="zh-CN" altLang="en-US">
              <a:sym typeface="+mn-ea"/>
            </a:endParaRPr>
          </a:p>
          <a:p>
            <a:pPr indent="0"/>
            <a:endParaRPr lang="zh-CN" altLang="en-US">
              <a:sym typeface="+mn-ea"/>
            </a:endParaRPr>
          </a:p>
          <a:p>
            <a:pPr indent="0"/>
            <a:r>
              <a:rPr lang="zh-CN" altLang="en-US">
                <a:sym typeface="+mn-ea"/>
              </a:rPr>
              <a:t> </a:t>
            </a:r>
            <a:r>
              <a:rPr lang="en-US" altLang="zh-CN">
                <a:sym typeface="+mn-ea"/>
              </a:rPr>
              <a:t>  </a:t>
            </a:r>
            <a:r>
              <a:rPr lang="zh-CN" altLang="en-US">
                <a:sym typeface="+mn-ea"/>
              </a:rPr>
              <a:t>这里建议选择手机实名认证，比其他验证方式要更简单。</a:t>
            </a:r>
            <a:endParaRPr lang="zh-CN" altLang="en-US"/>
          </a:p>
          <a:p>
            <a:pPr indent="0"/>
            <a:endParaRPr lang="zh-CN" altLang="en-US"/>
          </a:p>
          <a:p>
            <a:pPr indent="0"/>
            <a:r>
              <a:rPr lang="zh-CN" altLang="en-US" b="1">
                <a:solidFill>
                  <a:srgbClr val="FF0000"/>
                </a:solidFill>
                <a:sym typeface="+mn-ea"/>
              </a:rPr>
              <a:t>温馨提示：</a:t>
            </a:r>
            <a:endParaRPr lang="zh-CN" altLang="en-US" b="1">
              <a:solidFill>
                <a:srgbClr val="FF0000"/>
              </a:solidFill>
            </a:endParaRPr>
          </a:p>
          <a:p>
            <a:pPr indent="0"/>
            <a:r>
              <a:rPr lang="zh-CN" altLang="en-US" sz="1000">
                <a:sym typeface="+mn-ea"/>
              </a:rPr>
              <a:t>平台对申请证书的关键个人进行身份鉴证及信息核实，请如实填写申请信息。认证方式有三种，三种验证方式任选其一：</a:t>
            </a:r>
            <a:endParaRPr lang="zh-CN" altLang="en-US" sz="1000"/>
          </a:p>
          <a:p>
            <a:pPr indent="0"/>
            <a:r>
              <a:rPr lang="zh-CN" altLang="en-US" sz="1000">
                <a:sym typeface="+mn-ea"/>
              </a:rPr>
              <a:t>手机实名认证：提供申请人实名手机号,授权码发到申请人手机；</a:t>
            </a:r>
            <a:endParaRPr lang="zh-CN" altLang="en-US" sz="1000">
              <a:solidFill>
                <a:schemeClr val="tx1"/>
              </a:solidFill>
            </a:endParaRPr>
          </a:p>
          <a:p>
            <a:pPr indent="0"/>
            <a:r>
              <a:rPr lang="zh-CN" altLang="en-US" sz="1000">
                <a:sym typeface="+mn-ea"/>
              </a:rPr>
              <a:t>银行卡信息认证：提供申请人银行账户信息,授权码发到申请人手机；</a:t>
            </a:r>
            <a:endParaRPr lang="zh-CN" altLang="en-US" sz="1000"/>
          </a:p>
          <a:p>
            <a:pPr indent="0"/>
            <a:r>
              <a:rPr lang="zh-CN" altLang="en-US" sz="1000">
                <a:sym typeface="+mn-ea"/>
              </a:rPr>
              <a:t>银行账户打款认证：提供申请人个人账户信息,授权码在对公账户收款1分钱记录附言中查询。</a:t>
            </a:r>
            <a:endParaRPr lang="zh-CN" sz="1000" b="0">
              <a:solidFill>
                <a:srgbClr val="333333"/>
              </a:solidFill>
              <a:ea typeface="宋体" panose="02010600030101010101" pitchFamily="2" charset="-122"/>
            </a:endParaRPr>
          </a:p>
        </p:txBody>
      </p:sp>
      <p:pic>
        <p:nvPicPr>
          <p:cNvPr id="2" name="图片 1"/>
          <p:cNvPicPr>
            <a:picLocks noChangeAspect="1"/>
          </p:cNvPicPr>
          <p:nvPr>
            <p:custDataLst>
              <p:tags r:id="rId1"/>
            </p:custDataLst>
          </p:nvPr>
        </p:nvPicPr>
        <p:blipFill>
          <a:blip r:embed="rId2"/>
          <a:stretch>
            <a:fillRect/>
          </a:stretch>
        </p:blipFill>
        <p:spPr>
          <a:xfrm>
            <a:off x="4479925" y="244475"/>
            <a:ext cx="7494905" cy="3856355"/>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4871720" y="3806825"/>
            <a:ext cx="6236335" cy="2879090"/>
          </a:xfrm>
          <a:prstGeom prst="rect">
            <a:avLst/>
          </a:prstGeom>
        </p:spPr>
      </p:pic>
    </p:spTree>
  </p:cSld>
  <p:clrMapOvr>
    <a:masterClrMapping/>
  </p:clrMapOvr>
  <p:transition spd="med" advClick="0" advTm="3000">
    <p:random/>
  </p:transition>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0" name="文本框 99"/>
          <p:cNvSpPr txBox="1"/>
          <p:nvPr/>
        </p:nvSpPr>
        <p:spPr>
          <a:xfrm>
            <a:off x="1172845" y="612140"/>
            <a:ext cx="9164320" cy="922020"/>
          </a:xfrm>
          <a:prstGeom prst="rect">
            <a:avLst/>
          </a:prstGeom>
          <a:noFill/>
          <a:ln w="9525">
            <a:noFill/>
          </a:ln>
        </p:spPr>
        <p:txBody>
          <a:bodyPr wrap="square">
            <a:spAutoFit/>
          </a:bodyPr>
          <a:p>
            <a:pPr indent="0"/>
            <a:r>
              <a:rPr lang="zh-CN">
                <a:solidFill>
                  <a:srgbClr val="333333"/>
                </a:solidFill>
                <a:ea typeface="宋体" panose="02010600030101010101" pitchFamily="2" charset="-122"/>
                <a:sym typeface="+mn-ea"/>
              </a:rPr>
              <a:t>3、请再次确认提交信息是否正确，确认信息无误请点击</a:t>
            </a:r>
            <a:r>
              <a:rPr lang="en-US">
                <a:solidFill>
                  <a:srgbClr val="333333"/>
                </a:solidFill>
                <a:latin typeface="宋体" panose="02010600030101010101" pitchFamily="2" charset="-122"/>
                <a:ea typeface="宋体" panose="02010600030101010101" pitchFamily="2" charset="-122"/>
                <a:sym typeface="+mn-ea"/>
              </a:rPr>
              <a:t>"</a:t>
            </a:r>
            <a:r>
              <a:rPr lang="zh-CN" b="1">
                <a:solidFill>
                  <a:srgbClr val="FF0000"/>
                </a:solidFill>
                <a:ea typeface="宋体" panose="02010600030101010101" pitchFamily="2" charset="-122"/>
                <a:sym typeface="+mn-ea"/>
              </a:rPr>
              <a:t>确认订单</a:t>
            </a:r>
            <a:r>
              <a:rPr lang="zh-CN">
                <a:solidFill>
                  <a:srgbClr val="333333"/>
                </a:solidFill>
                <a:ea typeface="宋体" panose="02010600030101010101" pitchFamily="2" charset="-122"/>
                <a:sym typeface="+mn-ea"/>
              </a:rPr>
              <a:t>"，如发现提交信息有问题请点击"</a:t>
            </a:r>
            <a:r>
              <a:rPr lang="zh-CN" b="1">
                <a:solidFill>
                  <a:srgbClr val="FF0000"/>
                </a:solidFill>
                <a:ea typeface="宋体" panose="02010600030101010101" pitchFamily="2" charset="-122"/>
                <a:sym typeface="+mn-ea"/>
              </a:rPr>
              <a:t>返回修改</a:t>
            </a:r>
            <a:r>
              <a:rPr lang="zh-CN">
                <a:solidFill>
                  <a:srgbClr val="333333"/>
                </a:solidFill>
                <a:ea typeface="宋体" panose="02010600030101010101" pitchFamily="2" charset="-122"/>
                <a:sym typeface="+mn-ea"/>
              </a:rPr>
              <a:t>"，信息修改后再提交订单。</a:t>
            </a:r>
            <a:endParaRPr lang="zh-CN" altLang="en-US" b="0">
              <a:solidFill>
                <a:srgbClr val="333333"/>
              </a:solidFill>
              <a:ea typeface="宋体" panose="02010600030101010101" pitchFamily="2" charset="-122"/>
            </a:endParaRPr>
          </a:p>
          <a:p>
            <a:pPr indent="0"/>
            <a:endParaRPr lang="zh-CN" b="0">
              <a:solidFill>
                <a:srgbClr val="333333"/>
              </a:solidFill>
              <a:ea typeface="宋体" panose="02010600030101010101" pitchFamily="2" charset="-122"/>
            </a:endParaRPr>
          </a:p>
        </p:txBody>
      </p:sp>
      <p:pic>
        <p:nvPicPr>
          <p:cNvPr id="2" name="图片 1"/>
          <p:cNvPicPr>
            <a:picLocks noChangeAspect="1"/>
          </p:cNvPicPr>
          <p:nvPr>
            <p:custDataLst>
              <p:tags r:id="rId1"/>
            </p:custDataLst>
          </p:nvPr>
        </p:nvPicPr>
        <p:blipFill>
          <a:blip r:embed="rId2"/>
          <a:stretch>
            <a:fillRect/>
          </a:stretch>
        </p:blipFill>
        <p:spPr>
          <a:xfrm>
            <a:off x="1593215" y="1534160"/>
            <a:ext cx="8323580" cy="4460240"/>
          </a:xfrm>
          <a:prstGeom prst="rect">
            <a:avLst/>
          </a:prstGeom>
        </p:spPr>
      </p:pic>
    </p:spTree>
  </p:cSld>
  <p:clrMapOvr>
    <a:masterClrMapping/>
  </p:clrMapOvr>
  <p:transition spd="med" advClick="0" advTm="3000">
    <p:random/>
  </p:transition>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0" name="文本框 99"/>
          <p:cNvSpPr txBox="1"/>
          <p:nvPr/>
        </p:nvSpPr>
        <p:spPr>
          <a:xfrm>
            <a:off x="653415" y="578485"/>
            <a:ext cx="3185795" cy="1476375"/>
          </a:xfrm>
          <a:prstGeom prst="rect">
            <a:avLst/>
          </a:prstGeom>
          <a:noFill/>
          <a:ln w="9525">
            <a:noFill/>
          </a:ln>
        </p:spPr>
        <p:txBody>
          <a:bodyPr wrap="square">
            <a:spAutoFit/>
          </a:bodyPr>
          <a:p>
            <a:pPr indent="0"/>
            <a:r>
              <a:rPr lang="zh-CN">
                <a:solidFill>
                  <a:srgbClr val="333333"/>
                </a:solidFill>
                <a:ea typeface="宋体" panose="02010600030101010101" pitchFamily="2" charset="-122"/>
                <a:sym typeface="+mn-ea"/>
              </a:rPr>
              <a:t>4、如图中所示</a:t>
            </a:r>
            <a:r>
              <a:rPr lang="zh-CN">
                <a:solidFill>
                  <a:srgbClr val="FF0000"/>
                </a:solidFill>
                <a:ea typeface="宋体" panose="02010600030101010101" pitchFamily="2" charset="-122"/>
                <a:sym typeface="+mn-ea"/>
              </a:rPr>
              <a:t>上传证件照片</a:t>
            </a:r>
            <a:r>
              <a:rPr lang="zh-CN">
                <a:solidFill>
                  <a:srgbClr val="333333"/>
                </a:solidFill>
                <a:ea typeface="宋体" panose="02010600030101010101" pitchFamily="2" charset="-122"/>
                <a:sym typeface="+mn-ea"/>
              </a:rPr>
              <a:t>，</a:t>
            </a:r>
            <a:endParaRPr lang="zh-CN">
              <a:solidFill>
                <a:srgbClr val="333333"/>
              </a:solidFill>
              <a:ea typeface="宋体" panose="02010600030101010101" pitchFamily="2" charset="-122"/>
              <a:sym typeface="+mn-ea"/>
            </a:endParaRPr>
          </a:p>
          <a:p>
            <a:pPr indent="0"/>
            <a:r>
              <a:rPr lang="zh-CN">
                <a:solidFill>
                  <a:srgbClr val="FF0000"/>
                </a:solidFill>
                <a:ea typeface="宋体" panose="02010600030101010101" pitchFamily="2" charset="-122"/>
                <a:sym typeface="+mn-ea"/>
              </a:rPr>
              <a:t>确认申请</a:t>
            </a:r>
            <a:r>
              <a:rPr lang="zh-CN">
                <a:solidFill>
                  <a:srgbClr val="333333"/>
                </a:solidFill>
                <a:ea typeface="宋体" panose="02010600030101010101" pitchFamily="2" charset="-122"/>
                <a:sym typeface="+mn-ea"/>
              </a:rPr>
              <a:t>后进行签名验证。</a:t>
            </a:r>
            <a:endParaRPr lang="zh-CN">
              <a:solidFill>
                <a:srgbClr val="333333"/>
              </a:solidFill>
              <a:ea typeface="宋体" panose="02010600030101010101" pitchFamily="2" charset="-122"/>
              <a:sym typeface="+mn-ea"/>
            </a:endParaRPr>
          </a:p>
          <a:p>
            <a:pPr indent="0"/>
            <a:r>
              <a:rPr lang="zh-CN">
                <a:solidFill>
                  <a:srgbClr val="333333"/>
                </a:solidFill>
                <a:ea typeface="宋体" panose="02010600030101010101" pitchFamily="2" charset="-122"/>
                <a:sym typeface="+mn-ea"/>
              </a:rPr>
              <a:t>注意</a:t>
            </a:r>
            <a:r>
              <a:rPr lang="en-US" altLang="zh-CN">
                <a:solidFill>
                  <a:srgbClr val="333333"/>
                </a:solidFill>
                <a:ea typeface="宋体" panose="02010600030101010101" pitchFamily="2" charset="-122"/>
                <a:sym typeface="+mn-ea"/>
              </a:rPr>
              <a:t>:</a:t>
            </a:r>
            <a:r>
              <a:rPr lang="zh-CN">
                <a:solidFill>
                  <a:srgbClr val="333333"/>
                </a:solidFill>
                <a:ea typeface="宋体" panose="02010600030101010101" pitchFamily="2" charset="-122"/>
                <a:sym typeface="+mn-ea"/>
              </a:rPr>
              <a:t>身份证照片要拍全，拍清晰，不要只拍一半，方便市级管理员审核。</a:t>
            </a:r>
            <a:endParaRPr lang="zh-CN" b="0">
              <a:solidFill>
                <a:srgbClr val="333333"/>
              </a:solidFill>
              <a:ea typeface="宋体" panose="02010600030101010101" pitchFamily="2" charset="-122"/>
            </a:endParaRPr>
          </a:p>
        </p:txBody>
      </p:sp>
      <p:pic>
        <p:nvPicPr>
          <p:cNvPr id="2" name="图片 1"/>
          <p:cNvPicPr>
            <a:picLocks noChangeAspect="1"/>
          </p:cNvPicPr>
          <p:nvPr>
            <p:custDataLst>
              <p:tags r:id="rId1"/>
            </p:custDataLst>
          </p:nvPr>
        </p:nvPicPr>
        <p:blipFill>
          <a:blip r:embed="rId2"/>
          <a:stretch>
            <a:fillRect/>
          </a:stretch>
        </p:blipFill>
        <p:spPr>
          <a:xfrm>
            <a:off x="4752975" y="363855"/>
            <a:ext cx="7098030" cy="3252470"/>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379095" y="3131820"/>
            <a:ext cx="6525895" cy="3442335"/>
          </a:xfrm>
          <a:prstGeom prst="rect">
            <a:avLst/>
          </a:prstGeom>
        </p:spPr>
      </p:pic>
      <p:sp>
        <p:nvSpPr>
          <p:cNvPr id="4" name="文本框 3"/>
          <p:cNvSpPr txBox="1"/>
          <p:nvPr/>
        </p:nvSpPr>
        <p:spPr>
          <a:xfrm>
            <a:off x="730885" y="2359660"/>
            <a:ext cx="3030220" cy="368300"/>
          </a:xfrm>
          <a:prstGeom prst="rect">
            <a:avLst/>
          </a:prstGeom>
          <a:noFill/>
        </p:spPr>
        <p:txBody>
          <a:bodyPr wrap="square" rtlCol="0" anchor="t">
            <a:spAutoFit/>
          </a:bodyPr>
          <a:p>
            <a:pPr indent="0"/>
            <a:r>
              <a:rPr lang="zh-CN">
                <a:ea typeface="宋体" panose="02010600030101010101" pitchFamily="2" charset="-122"/>
                <a:sym typeface="+mn-ea"/>
              </a:rPr>
              <a:t>5、发送验证码</a:t>
            </a:r>
            <a:endParaRPr lang="zh-CN" altLang="en-US">
              <a:ea typeface="宋体" panose="02010600030101010101" pitchFamily="2" charset="-122"/>
              <a:sym typeface="+mn-ea"/>
            </a:endParaRPr>
          </a:p>
        </p:txBody>
      </p:sp>
    </p:spTree>
  </p:cSld>
  <p:clrMapOvr>
    <a:masterClrMapping/>
  </p:clrMapOvr>
  <p:transition spd="med" advClick="0" advTm="3000">
    <p:random/>
  </p:transition>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0" name="文本框 99"/>
          <p:cNvSpPr txBox="1"/>
          <p:nvPr/>
        </p:nvSpPr>
        <p:spPr>
          <a:xfrm>
            <a:off x="606425" y="673100"/>
            <a:ext cx="3931285" cy="922020"/>
          </a:xfrm>
          <a:prstGeom prst="rect">
            <a:avLst/>
          </a:prstGeom>
          <a:noFill/>
          <a:ln w="9525">
            <a:noFill/>
          </a:ln>
        </p:spPr>
        <p:txBody>
          <a:bodyPr wrap="square">
            <a:spAutoFit/>
          </a:bodyPr>
          <a:p>
            <a:pPr indent="0"/>
            <a:r>
              <a:rPr lang="zh-CN">
                <a:ea typeface="宋体" panose="02010600030101010101" pitchFamily="2" charset="-122"/>
                <a:sym typeface="+mn-ea"/>
              </a:rPr>
              <a:t>6、签名完成后，系统将自动跳转到支付页面，选择支付方式进行支付。</a:t>
            </a:r>
            <a:endParaRPr lang="zh-CN" altLang="en-US" b="0">
              <a:ea typeface="宋体" panose="02010600030101010101" pitchFamily="2" charset="-122"/>
            </a:endParaRPr>
          </a:p>
          <a:p>
            <a:pPr indent="0"/>
            <a:endParaRPr lang="zh-CN" b="0">
              <a:solidFill>
                <a:srgbClr val="333333"/>
              </a:solidFill>
              <a:ea typeface="宋体" panose="02010600030101010101" pitchFamily="2" charset="-122"/>
            </a:endParaRPr>
          </a:p>
        </p:txBody>
      </p:sp>
      <p:pic>
        <p:nvPicPr>
          <p:cNvPr id="2" name="图片 1"/>
          <p:cNvPicPr>
            <a:picLocks noChangeAspect="1"/>
          </p:cNvPicPr>
          <p:nvPr>
            <p:custDataLst>
              <p:tags r:id="rId1"/>
            </p:custDataLst>
          </p:nvPr>
        </p:nvPicPr>
        <p:blipFill>
          <a:blip r:embed="rId2"/>
          <a:stretch>
            <a:fillRect/>
          </a:stretch>
        </p:blipFill>
        <p:spPr>
          <a:xfrm>
            <a:off x="4537710" y="2302510"/>
            <a:ext cx="6623050" cy="2910205"/>
          </a:xfrm>
          <a:prstGeom prst="rect">
            <a:avLst/>
          </a:prstGeom>
        </p:spPr>
      </p:pic>
      <p:pic>
        <p:nvPicPr>
          <p:cNvPr id="35" name="图片 35"/>
          <p:cNvPicPr>
            <a:picLocks noChangeAspect="1"/>
          </p:cNvPicPr>
          <p:nvPr>
            <p:custDataLst>
              <p:tags r:id="rId3"/>
            </p:custDataLst>
          </p:nvPr>
        </p:nvPicPr>
        <p:blipFill>
          <a:blip r:embed="rId4"/>
          <a:stretch>
            <a:fillRect/>
          </a:stretch>
        </p:blipFill>
        <p:spPr>
          <a:xfrm>
            <a:off x="4537710" y="247650"/>
            <a:ext cx="6337300" cy="2744470"/>
          </a:xfrm>
          <a:prstGeom prst="rect">
            <a:avLst/>
          </a:prstGeom>
          <a:noFill/>
          <a:ln>
            <a:noFill/>
          </a:ln>
        </p:spPr>
      </p:pic>
      <p:sp>
        <p:nvSpPr>
          <p:cNvPr id="3" name="文本框 2"/>
          <p:cNvSpPr txBox="1"/>
          <p:nvPr/>
        </p:nvSpPr>
        <p:spPr>
          <a:xfrm>
            <a:off x="775335" y="2207895"/>
            <a:ext cx="3592830" cy="922020"/>
          </a:xfrm>
          <a:prstGeom prst="rect">
            <a:avLst/>
          </a:prstGeom>
          <a:noFill/>
        </p:spPr>
        <p:txBody>
          <a:bodyPr wrap="square" rtlCol="0" anchor="t">
            <a:spAutoFit/>
          </a:bodyPr>
          <a:p>
            <a:pPr indent="0"/>
            <a:r>
              <a:rPr lang="en-US" altLang="zh-CN">
                <a:ea typeface="宋体" panose="02010600030101010101" pitchFamily="2" charset="-122"/>
                <a:sym typeface="+mn-ea"/>
              </a:rPr>
              <a:t>7</a:t>
            </a:r>
            <a:r>
              <a:rPr lang="zh-CN" altLang="en-US">
                <a:ea typeface="宋体" panose="02010600030101010101" pitchFamily="2" charset="-122"/>
                <a:sym typeface="+mn-ea"/>
              </a:rPr>
              <a:t>、</a:t>
            </a:r>
            <a:r>
              <a:rPr lang="zh-CN">
                <a:ea typeface="宋体" panose="02010600030101010101" pitchFamily="2" charset="-122"/>
                <a:sym typeface="+mn-ea"/>
              </a:rPr>
              <a:t>如未弹出支付页面，请在首页中的</a:t>
            </a:r>
            <a:r>
              <a:rPr lang="zh-CN" b="1">
                <a:solidFill>
                  <a:srgbClr val="FF0000"/>
                </a:solidFill>
                <a:ea typeface="宋体" panose="02010600030101010101" pitchFamily="2" charset="-122"/>
                <a:sym typeface="+mn-ea"/>
              </a:rPr>
              <a:t>"订单查询"</a:t>
            </a:r>
            <a:r>
              <a:rPr lang="zh-CN">
                <a:ea typeface="宋体" panose="02010600030101010101" pitchFamily="2" charset="-122"/>
                <a:sym typeface="+mn-ea"/>
              </a:rPr>
              <a:t>里找到记录，重新进入支付页面。</a:t>
            </a:r>
            <a:endParaRPr lang="zh-CN" altLang="en-US">
              <a:ea typeface="宋体" panose="02010600030101010101" pitchFamily="2" charset="-122"/>
              <a:sym typeface="+mn-ea"/>
            </a:endParaRPr>
          </a:p>
        </p:txBody>
      </p:sp>
      <p:sp>
        <p:nvSpPr>
          <p:cNvPr id="4" name="文本框 3"/>
          <p:cNvSpPr txBox="1"/>
          <p:nvPr/>
        </p:nvSpPr>
        <p:spPr>
          <a:xfrm>
            <a:off x="675005" y="3618230"/>
            <a:ext cx="3862705" cy="1076325"/>
          </a:xfrm>
          <a:prstGeom prst="rect">
            <a:avLst/>
          </a:prstGeom>
          <a:noFill/>
        </p:spPr>
        <p:txBody>
          <a:bodyPr wrap="square" rtlCol="0" anchor="t">
            <a:spAutoFit/>
          </a:bodyPr>
          <a:p>
            <a:pPr indent="0"/>
            <a:r>
              <a:rPr lang="zh-CN" sz="1400" b="1">
                <a:solidFill>
                  <a:srgbClr val="FF0000"/>
                </a:solidFill>
                <a:ea typeface="宋体" panose="02010600030101010101" pitchFamily="2" charset="-122"/>
                <a:sym typeface="+mn-ea"/>
              </a:rPr>
              <a:t>温馨提示：</a:t>
            </a:r>
            <a:r>
              <a:rPr lang="zh-CN" sz="1400">
                <a:solidFill>
                  <a:srgbClr val="333333"/>
                </a:solidFill>
                <a:ea typeface="宋体" panose="02010600030101010101" pitchFamily="2" charset="-122"/>
                <a:sym typeface="+mn-ea"/>
              </a:rPr>
              <a:t>证书费用支付完成后，无需邮寄申请资料，除所辖区管理员有特别要求外，请将</a:t>
            </a:r>
            <a:r>
              <a:rPr lang="zh-CN" sz="1400" b="1">
                <a:solidFill>
                  <a:srgbClr val="FF0000"/>
                </a:solidFill>
                <a:ea typeface="宋体" panose="02010600030101010101" pitchFamily="2" charset="-122"/>
                <a:sym typeface="+mn-ea"/>
              </a:rPr>
              <a:t>订单号</a:t>
            </a:r>
            <a:r>
              <a:rPr lang="zh-CN" sz="1400">
                <a:solidFill>
                  <a:srgbClr val="333333"/>
                </a:solidFill>
                <a:ea typeface="宋体" panose="02010600030101010101" pitchFamily="2" charset="-122"/>
                <a:sym typeface="+mn-ea"/>
              </a:rPr>
              <a:t>或者</a:t>
            </a:r>
            <a:r>
              <a:rPr lang="zh-CN" sz="1400" b="1">
                <a:solidFill>
                  <a:srgbClr val="FF0000"/>
                </a:solidFill>
                <a:ea typeface="宋体" panose="02010600030101010101" pitchFamily="2" charset="-122"/>
                <a:sym typeface="+mn-ea"/>
              </a:rPr>
              <a:t>申请人的证件号</a:t>
            </a:r>
            <a:r>
              <a:rPr lang="zh-CN" sz="1400">
                <a:solidFill>
                  <a:srgbClr val="333333"/>
                </a:solidFill>
                <a:ea typeface="宋体" panose="02010600030101010101" pitchFamily="2" charset="-122"/>
                <a:sym typeface="+mn-ea"/>
              </a:rPr>
              <a:t>告知所辖区</a:t>
            </a:r>
            <a:r>
              <a:rPr lang="zh-CN" b="1">
                <a:solidFill>
                  <a:srgbClr val="FF0000"/>
                </a:solidFill>
                <a:ea typeface="宋体" panose="02010600030101010101" pitchFamily="2" charset="-122"/>
                <a:sym typeface="+mn-ea"/>
              </a:rPr>
              <a:t>疾控中心的证书管理员，让其帮忙鉴证。</a:t>
            </a:r>
            <a:endParaRPr lang="zh-CN" altLang="en-US" b="1">
              <a:solidFill>
                <a:srgbClr val="FF0000"/>
              </a:solidFill>
              <a:ea typeface="宋体" panose="02010600030101010101" pitchFamily="2" charset="-122"/>
              <a:sym typeface="+mn-ea"/>
            </a:endParaRPr>
          </a:p>
        </p:txBody>
      </p:sp>
    </p:spTree>
  </p:cSld>
  <p:clrMapOvr>
    <a:masterClrMapping/>
  </p:clrMapOvr>
  <p:transition spd="med" advClick="0" advTm="3000">
    <p:random/>
  </p:transition>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0" name="文本框 99"/>
          <p:cNvSpPr txBox="1"/>
          <p:nvPr/>
        </p:nvSpPr>
        <p:spPr>
          <a:xfrm>
            <a:off x="1172845" y="871220"/>
            <a:ext cx="3203575" cy="1476375"/>
          </a:xfrm>
          <a:prstGeom prst="rect">
            <a:avLst/>
          </a:prstGeom>
          <a:noFill/>
          <a:ln w="9525">
            <a:noFill/>
          </a:ln>
        </p:spPr>
        <p:txBody>
          <a:bodyPr wrap="square">
            <a:spAutoFit/>
          </a:bodyPr>
          <a:p>
            <a:pPr indent="0"/>
            <a:r>
              <a:rPr lang="en-US" altLang="zh-CN">
                <a:solidFill>
                  <a:srgbClr val="333333"/>
                </a:solidFill>
                <a:ea typeface="宋体" panose="02010600030101010101" pitchFamily="2" charset="-122"/>
                <a:sym typeface="+mn-ea"/>
              </a:rPr>
              <a:t>8</a:t>
            </a:r>
            <a:r>
              <a:rPr lang="zh-CN">
                <a:solidFill>
                  <a:srgbClr val="333333"/>
                </a:solidFill>
                <a:ea typeface="宋体" panose="02010600030101010101" pitchFamily="2" charset="-122"/>
                <a:sym typeface="+mn-ea"/>
              </a:rPr>
              <a:t>、疾控中心证书管理员对您提交的身份资料鉴证通过后，系统将发送通知邮件，您需要插入介质（自备）点击链接地址。邮件内容如下</a:t>
            </a:r>
            <a:endParaRPr lang="zh-CN" b="0">
              <a:solidFill>
                <a:srgbClr val="333333"/>
              </a:solidFill>
              <a:ea typeface="宋体" panose="02010600030101010101" pitchFamily="2" charset="-122"/>
            </a:endParaRPr>
          </a:p>
        </p:txBody>
      </p:sp>
      <p:pic>
        <p:nvPicPr>
          <p:cNvPr id="37" name="图片 11"/>
          <p:cNvPicPr>
            <a:picLocks noChangeAspect="1"/>
          </p:cNvPicPr>
          <p:nvPr>
            <p:custDataLst>
              <p:tags r:id="rId1"/>
            </p:custDataLst>
          </p:nvPr>
        </p:nvPicPr>
        <p:blipFill>
          <a:blip r:embed="rId2"/>
          <a:stretch>
            <a:fillRect/>
          </a:stretch>
        </p:blipFill>
        <p:spPr>
          <a:xfrm>
            <a:off x="4747260" y="396240"/>
            <a:ext cx="6391910" cy="3105150"/>
          </a:xfrm>
          <a:prstGeom prst="rect">
            <a:avLst/>
          </a:prstGeom>
          <a:noFill/>
          <a:ln>
            <a:noFill/>
          </a:ln>
        </p:spPr>
      </p:pic>
      <p:sp>
        <p:nvSpPr>
          <p:cNvPr id="3" name="文本框 2"/>
          <p:cNvSpPr txBox="1"/>
          <p:nvPr/>
        </p:nvSpPr>
        <p:spPr>
          <a:xfrm>
            <a:off x="1081405" y="3613150"/>
            <a:ext cx="3385820" cy="368300"/>
          </a:xfrm>
          <a:prstGeom prst="rect">
            <a:avLst/>
          </a:prstGeom>
          <a:noFill/>
        </p:spPr>
        <p:txBody>
          <a:bodyPr wrap="square" rtlCol="0" anchor="t">
            <a:spAutoFit/>
          </a:bodyPr>
          <a:p>
            <a:pPr indent="0"/>
            <a:r>
              <a:rPr lang="en-US" altLang="zh-CN">
                <a:solidFill>
                  <a:srgbClr val="333333"/>
                </a:solidFill>
                <a:ea typeface="宋体" panose="02010600030101010101" pitchFamily="2" charset="-122"/>
                <a:sym typeface="+mn-ea"/>
              </a:rPr>
              <a:t>9</a:t>
            </a:r>
            <a:r>
              <a:rPr lang="zh-CN">
                <a:solidFill>
                  <a:srgbClr val="333333"/>
                </a:solidFill>
                <a:ea typeface="宋体" panose="02010600030101010101" pitchFamily="2" charset="-122"/>
                <a:sym typeface="+mn-ea"/>
              </a:rPr>
              <a:t>、进入页面后点击</a:t>
            </a:r>
            <a:r>
              <a:rPr lang="en-US">
                <a:solidFill>
                  <a:srgbClr val="333333"/>
                </a:solidFill>
                <a:latin typeface="宋体" panose="02010600030101010101" pitchFamily="2" charset="-122"/>
                <a:ea typeface="宋体" panose="02010600030101010101" pitchFamily="2" charset="-122"/>
                <a:sym typeface="+mn-ea"/>
              </a:rPr>
              <a:t>"</a:t>
            </a:r>
            <a:r>
              <a:rPr lang="zh-CN" b="1">
                <a:solidFill>
                  <a:srgbClr val="FF0000"/>
                </a:solidFill>
                <a:ea typeface="宋体" panose="02010600030101010101" pitchFamily="2" charset="-122"/>
                <a:sym typeface="+mn-ea"/>
              </a:rPr>
              <a:t>订单查询</a:t>
            </a:r>
            <a:r>
              <a:rPr lang="zh-CN">
                <a:solidFill>
                  <a:srgbClr val="333333"/>
                </a:solidFill>
                <a:ea typeface="宋体" panose="02010600030101010101" pitchFamily="2" charset="-122"/>
                <a:sym typeface="+mn-ea"/>
              </a:rPr>
              <a:t>"。</a:t>
            </a:r>
            <a:endParaRPr lang="zh-CN" altLang="en-US">
              <a:solidFill>
                <a:srgbClr val="333333"/>
              </a:solidFill>
              <a:ea typeface="宋体" panose="02010600030101010101" pitchFamily="2" charset="-122"/>
              <a:sym typeface="+mn-ea"/>
            </a:endParaRPr>
          </a:p>
        </p:txBody>
      </p:sp>
      <p:pic>
        <p:nvPicPr>
          <p:cNvPr id="4" name="图片 3"/>
          <p:cNvPicPr>
            <a:picLocks noChangeAspect="1"/>
          </p:cNvPicPr>
          <p:nvPr>
            <p:custDataLst>
              <p:tags r:id="rId3"/>
            </p:custDataLst>
          </p:nvPr>
        </p:nvPicPr>
        <p:blipFill>
          <a:blip r:embed="rId4"/>
          <a:stretch>
            <a:fillRect/>
          </a:stretch>
        </p:blipFill>
        <p:spPr>
          <a:xfrm>
            <a:off x="5056505" y="3735705"/>
            <a:ext cx="5903595" cy="2637155"/>
          </a:xfrm>
          <a:prstGeom prst="rect">
            <a:avLst/>
          </a:prstGeom>
        </p:spPr>
      </p:pic>
    </p:spTree>
  </p:cSld>
  <p:clrMapOvr>
    <a:masterClrMapping/>
  </p:clrMapOvr>
  <p:transition spd="med" advClick="0" advTm="3000">
    <p:random/>
  </p:transition>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0" name="文本框 99"/>
          <p:cNvSpPr txBox="1"/>
          <p:nvPr/>
        </p:nvSpPr>
        <p:spPr>
          <a:xfrm>
            <a:off x="879475" y="1702435"/>
            <a:ext cx="3166745" cy="1198880"/>
          </a:xfrm>
          <a:prstGeom prst="rect">
            <a:avLst/>
          </a:prstGeom>
          <a:noFill/>
          <a:ln w="9525">
            <a:noFill/>
          </a:ln>
        </p:spPr>
        <p:txBody>
          <a:bodyPr wrap="square">
            <a:spAutoFit/>
          </a:bodyPr>
          <a:p>
            <a:pPr indent="0"/>
            <a:r>
              <a:rPr lang="en-US" altLang="zh-CN">
                <a:solidFill>
                  <a:srgbClr val="333333"/>
                </a:solidFill>
                <a:ea typeface="宋体" panose="02010600030101010101" pitchFamily="2" charset="-122"/>
                <a:sym typeface="+mn-ea"/>
              </a:rPr>
              <a:t>10</a:t>
            </a:r>
            <a:r>
              <a:rPr lang="zh-CN">
                <a:solidFill>
                  <a:srgbClr val="333333"/>
                </a:solidFill>
                <a:ea typeface="宋体" panose="02010600030101010101" pitchFamily="2" charset="-122"/>
                <a:sym typeface="+mn-ea"/>
              </a:rPr>
              <a:t>、输入身份证号码，点确认，</a:t>
            </a:r>
            <a:r>
              <a:rPr lang="zh-CN">
                <a:solidFill>
                  <a:srgbClr val="333333"/>
                </a:solidFill>
                <a:ea typeface="宋体" panose="02010600030101010101" pitchFamily="2" charset="-122"/>
                <a:sym typeface="+mn-ea"/>
              </a:rPr>
              <a:t>发送验证码，出现相关订单信息（同时系统会向您预留的手机号码发送授权码）</a:t>
            </a:r>
            <a:endParaRPr lang="zh-CN" b="0">
              <a:solidFill>
                <a:srgbClr val="333333"/>
              </a:solidFill>
              <a:ea typeface="宋体" panose="02010600030101010101" pitchFamily="2" charset="-122"/>
            </a:endParaRPr>
          </a:p>
        </p:txBody>
      </p:sp>
      <p:pic>
        <p:nvPicPr>
          <p:cNvPr id="2" name="图片 1"/>
          <p:cNvPicPr>
            <a:picLocks noChangeAspect="1"/>
          </p:cNvPicPr>
          <p:nvPr>
            <p:custDataLst>
              <p:tags r:id="rId1"/>
            </p:custDataLst>
          </p:nvPr>
        </p:nvPicPr>
        <p:blipFill>
          <a:blip r:embed="rId2"/>
          <a:stretch>
            <a:fillRect/>
          </a:stretch>
        </p:blipFill>
        <p:spPr>
          <a:xfrm>
            <a:off x="5032375" y="381000"/>
            <a:ext cx="6826250" cy="2686685"/>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5101590" y="3067685"/>
            <a:ext cx="7010400" cy="3354070"/>
          </a:xfrm>
          <a:prstGeom prst="rect">
            <a:avLst/>
          </a:prstGeom>
        </p:spPr>
      </p:pic>
    </p:spTree>
  </p:cSld>
  <p:clrMapOvr>
    <a:masterClrMapping/>
  </p:clrMapOvr>
  <p:transition spd="med" advClick="0" advTm="3000">
    <p:random/>
  </p:transition>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文本框 2"/>
          <p:cNvSpPr txBox="1"/>
          <p:nvPr/>
        </p:nvSpPr>
        <p:spPr>
          <a:xfrm>
            <a:off x="591820" y="1553845"/>
            <a:ext cx="3820160" cy="645160"/>
          </a:xfrm>
          <a:prstGeom prst="rect">
            <a:avLst/>
          </a:prstGeom>
          <a:noFill/>
        </p:spPr>
        <p:txBody>
          <a:bodyPr wrap="square" rtlCol="0" anchor="t">
            <a:spAutoFit/>
          </a:bodyPr>
          <a:p>
            <a:pPr indent="0"/>
            <a:r>
              <a:rPr lang="zh-CN">
                <a:solidFill>
                  <a:srgbClr val="333333"/>
                </a:solidFill>
                <a:ea typeface="宋体" panose="02010600030101010101" pitchFamily="2" charset="-122"/>
                <a:sym typeface="+mn-ea"/>
              </a:rPr>
              <a:t>1</a:t>
            </a:r>
            <a:r>
              <a:rPr lang="en-US" altLang="zh-CN">
                <a:solidFill>
                  <a:srgbClr val="333333"/>
                </a:solidFill>
                <a:ea typeface="宋体" panose="02010600030101010101" pitchFamily="2" charset="-122"/>
                <a:sym typeface="+mn-ea"/>
              </a:rPr>
              <a:t>1</a:t>
            </a:r>
            <a:r>
              <a:rPr lang="zh-CN">
                <a:solidFill>
                  <a:srgbClr val="333333"/>
                </a:solidFill>
                <a:ea typeface="宋体" panose="02010600030101010101" pitchFamily="2" charset="-122"/>
                <a:sym typeface="+mn-ea"/>
              </a:rPr>
              <a:t>、点击查看进度，插入介质（自备）</a:t>
            </a:r>
            <a:r>
              <a:rPr lang="en-US">
                <a:solidFill>
                  <a:srgbClr val="333333"/>
                </a:solidFill>
                <a:latin typeface="宋体" panose="02010600030101010101" pitchFamily="2" charset="-122"/>
                <a:ea typeface="宋体" panose="02010600030101010101" pitchFamily="2" charset="-122"/>
                <a:sym typeface="+mn-ea"/>
              </a:rPr>
              <a:t>"</a:t>
            </a:r>
            <a:r>
              <a:rPr lang="zh-CN" b="1">
                <a:solidFill>
                  <a:srgbClr val="FF0000"/>
                </a:solidFill>
                <a:ea typeface="宋体" panose="02010600030101010101" pitchFamily="2" charset="-122"/>
                <a:sym typeface="+mn-ea"/>
              </a:rPr>
              <a:t>下载证书</a:t>
            </a:r>
            <a:r>
              <a:rPr lang="zh-CN">
                <a:solidFill>
                  <a:srgbClr val="333333"/>
                </a:solidFill>
                <a:ea typeface="宋体" panose="02010600030101010101" pitchFamily="2" charset="-122"/>
                <a:sym typeface="+mn-ea"/>
              </a:rPr>
              <a:t>"。</a:t>
            </a:r>
            <a:endParaRPr lang="zh-CN" altLang="en-US">
              <a:solidFill>
                <a:srgbClr val="333333"/>
              </a:solidFill>
              <a:ea typeface="宋体" panose="02010600030101010101" pitchFamily="2" charset="-122"/>
              <a:sym typeface="+mn-ea"/>
            </a:endParaRPr>
          </a:p>
        </p:txBody>
      </p:sp>
      <p:pic>
        <p:nvPicPr>
          <p:cNvPr id="4" name="图片 3"/>
          <p:cNvPicPr>
            <a:picLocks noChangeAspect="1"/>
          </p:cNvPicPr>
          <p:nvPr>
            <p:custDataLst>
              <p:tags r:id="rId1"/>
            </p:custDataLst>
          </p:nvPr>
        </p:nvPicPr>
        <p:blipFill>
          <a:blip r:embed="rId2"/>
          <a:stretch>
            <a:fillRect/>
          </a:stretch>
        </p:blipFill>
        <p:spPr>
          <a:xfrm>
            <a:off x="4668520" y="179705"/>
            <a:ext cx="6669405" cy="3133725"/>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4213860" y="3429000"/>
            <a:ext cx="6375400" cy="3128645"/>
          </a:xfrm>
          <a:prstGeom prst="rect">
            <a:avLst/>
          </a:prstGeom>
        </p:spPr>
      </p:pic>
    </p:spTree>
  </p:cSld>
  <p:clrMapOvr>
    <a:masterClrMapping/>
  </p:clrMapOvr>
  <p:transition spd="med" advClick="0" advTm="3000">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59"/>
          <p:cNvSpPr>
            <a:spLocks noChangeArrowheads="1"/>
          </p:cNvSpPr>
          <p:nvPr/>
        </p:nvSpPr>
        <p:spPr bwMode="auto">
          <a:xfrm flipH="1">
            <a:off x="2435208" y="3578638"/>
            <a:ext cx="3081585" cy="1200329"/>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7200"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目  录</a:t>
            </a:r>
            <a:endParaRPr lang="en-US" altLang="zh-CN" sz="7200"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 name="TextBox 59"/>
          <p:cNvSpPr>
            <a:spLocks noChangeArrowheads="1"/>
          </p:cNvSpPr>
          <p:nvPr/>
        </p:nvSpPr>
        <p:spPr bwMode="auto">
          <a:xfrm flipH="1">
            <a:off x="1696714" y="4879399"/>
            <a:ext cx="4558575" cy="830997"/>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altLang="zh-CN" sz="4800"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CONTENTS</a:t>
            </a:r>
            <a:endParaRPr lang="en-US" altLang="zh-CN" sz="4800"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9" name="组合 8"/>
          <p:cNvGrpSpPr/>
          <p:nvPr/>
        </p:nvGrpSpPr>
        <p:grpSpPr>
          <a:xfrm>
            <a:off x="6614957" y="569414"/>
            <a:ext cx="4674870" cy="527152"/>
            <a:chOff x="5642840" y="664716"/>
            <a:chExt cx="4674870" cy="527152"/>
          </a:xfrm>
        </p:grpSpPr>
        <p:sp>
          <p:nvSpPr>
            <p:cNvPr id="10" name="矩形 9"/>
            <p:cNvSpPr/>
            <p:nvPr/>
          </p:nvSpPr>
          <p:spPr>
            <a:xfrm>
              <a:off x="5642840" y="751194"/>
              <a:ext cx="440674" cy="440674"/>
            </a:xfrm>
            <a:prstGeom prst="rect">
              <a:avLst/>
            </a:prstGeom>
            <a:solidFill>
              <a:srgbClr val="E94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1</a:t>
              </a:r>
              <a:endParaRPr lang="zh-CN" altLang="en-US" sz="2000"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 name="文本框 9"/>
            <p:cNvSpPr txBox="1"/>
            <p:nvPr/>
          </p:nvSpPr>
          <p:spPr>
            <a:xfrm>
              <a:off x="6216880" y="664716"/>
              <a:ext cx="4100830" cy="401320"/>
            </a:xfrm>
            <a:prstGeom prst="rect">
              <a:avLst/>
            </a:prstGeom>
            <a:noFill/>
          </p:spPr>
          <p:txBody>
            <a:bodyPr wrap="square" lIns="0" tIns="0" rIns="0" bIns="0" rtlCol="0">
              <a:noAutofit/>
            </a:bodyPr>
            <a:lstStyle/>
            <a:p>
              <a:pPr marL="0" lvl="1"/>
              <a:r>
                <a:rPr lang="zh-CN" altLang="en-US" sz="2800" dirty="0">
                  <a:solidFill>
                    <a:srgbClr val="E94149"/>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证书在线办理</a:t>
              </a:r>
              <a:endParaRPr lang="en-US" altLang="zh-CN" sz="2800" dirty="0">
                <a:solidFill>
                  <a:srgbClr val="E94149"/>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13" name="组合 12"/>
          <p:cNvGrpSpPr/>
          <p:nvPr/>
        </p:nvGrpSpPr>
        <p:grpSpPr>
          <a:xfrm>
            <a:off x="6546036" y="2568737"/>
            <a:ext cx="4377055" cy="527152"/>
            <a:chOff x="5642840" y="664716"/>
            <a:chExt cx="4377055" cy="527152"/>
          </a:xfrm>
        </p:grpSpPr>
        <p:sp>
          <p:nvSpPr>
            <p:cNvPr id="14" name="矩形 13"/>
            <p:cNvSpPr/>
            <p:nvPr/>
          </p:nvSpPr>
          <p:spPr>
            <a:xfrm>
              <a:off x="5642840" y="751194"/>
              <a:ext cx="440674" cy="440674"/>
            </a:xfrm>
            <a:prstGeom prst="rect">
              <a:avLst/>
            </a:prstGeom>
            <a:solidFill>
              <a:srgbClr val="E94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2</a:t>
              </a:r>
              <a:endParaRPr lang="zh-CN" altLang="en-US" sz="2000"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文本框 9"/>
            <p:cNvSpPr txBox="1"/>
            <p:nvPr/>
          </p:nvSpPr>
          <p:spPr>
            <a:xfrm>
              <a:off x="6216880" y="664716"/>
              <a:ext cx="3803015" cy="430530"/>
            </a:xfrm>
            <a:prstGeom prst="rect">
              <a:avLst/>
            </a:prstGeom>
            <a:noFill/>
          </p:spPr>
          <p:txBody>
            <a:bodyPr wrap="square" lIns="0" tIns="0" rIns="0" bIns="0" rtlCol="0">
              <a:spAutoFit/>
            </a:bodyPr>
            <a:lstStyle/>
            <a:p>
              <a:pPr marL="0" lvl="1"/>
              <a:r>
                <a:rPr lang="zh-CN" altLang="en-US" sz="2800" dirty="0">
                  <a:solidFill>
                    <a:srgbClr val="E94149"/>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证书更新</a:t>
              </a:r>
              <a:endParaRPr lang="zh-CN" altLang="en-US" sz="2800" dirty="0">
                <a:solidFill>
                  <a:srgbClr val="E94149"/>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17" name="组合 16"/>
          <p:cNvGrpSpPr/>
          <p:nvPr/>
        </p:nvGrpSpPr>
        <p:grpSpPr>
          <a:xfrm>
            <a:off x="6546032" y="4352552"/>
            <a:ext cx="3461137" cy="527152"/>
            <a:chOff x="5642840" y="664716"/>
            <a:chExt cx="3461137" cy="527152"/>
          </a:xfrm>
        </p:grpSpPr>
        <p:sp>
          <p:nvSpPr>
            <p:cNvPr id="18" name="矩形 17"/>
            <p:cNvSpPr/>
            <p:nvPr/>
          </p:nvSpPr>
          <p:spPr>
            <a:xfrm>
              <a:off x="5642840" y="751194"/>
              <a:ext cx="440674" cy="440674"/>
            </a:xfrm>
            <a:prstGeom prst="rect">
              <a:avLst/>
            </a:prstGeom>
            <a:solidFill>
              <a:srgbClr val="E94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3</a:t>
              </a:r>
              <a:endParaRPr lang="zh-CN" altLang="en-US" sz="2000"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 name="文本框 9"/>
            <p:cNvSpPr txBox="1"/>
            <p:nvPr/>
          </p:nvSpPr>
          <p:spPr>
            <a:xfrm>
              <a:off x="6216918" y="664716"/>
              <a:ext cx="2887059" cy="430530"/>
            </a:xfrm>
            <a:prstGeom prst="rect">
              <a:avLst/>
            </a:prstGeom>
            <a:noFill/>
          </p:spPr>
          <p:txBody>
            <a:bodyPr wrap="square" lIns="0" tIns="0" rIns="0" bIns="0" rtlCol="0">
              <a:spAutoFit/>
            </a:bodyPr>
            <a:lstStyle/>
            <a:p>
              <a:pPr marL="0" lvl="1"/>
              <a:r>
                <a:rPr lang="zh-CN" altLang="en-US" sz="2800" dirty="0">
                  <a:solidFill>
                    <a:srgbClr val="E94149"/>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证书补办</a:t>
              </a:r>
              <a:endParaRPr lang="zh-CN" altLang="en-US" sz="2800" dirty="0">
                <a:solidFill>
                  <a:srgbClr val="E94149"/>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27" name="任意多边形: 形状 26"/>
          <p:cNvSpPr/>
          <p:nvPr/>
        </p:nvSpPr>
        <p:spPr>
          <a:xfrm rot="16200000">
            <a:off x="-3752421" y="-2138201"/>
            <a:ext cx="6858000" cy="8839194"/>
          </a:xfrm>
          <a:custGeom>
            <a:avLst/>
            <a:gdLst>
              <a:gd name="connsiteX0" fmla="*/ 6858000 w 6858000"/>
              <a:gd name="connsiteY0" fmla="*/ 1735301 h 8839194"/>
              <a:gd name="connsiteX1" fmla="*/ 6858000 w 6858000"/>
              <a:gd name="connsiteY1" fmla="*/ 6051901 h 8839194"/>
              <a:gd name="connsiteX2" fmla="*/ 4070707 w 6858000"/>
              <a:gd name="connsiteY2" fmla="*/ 8839194 h 8839194"/>
              <a:gd name="connsiteX3" fmla="*/ 0 w 6858000"/>
              <a:gd name="connsiteY3" fmla="*/ 4768488 h 8839194"/>
              <a:gd name="connsiteX4" fmla="*/ 0 w 6858000"/>
              <a:gd name="connsiteY4" fmla="*/ 3018714 h 8839194"/>
              <a:gd name="connsiteX5" fmla="*/ 3018714 w 6858000"/>
              <a:gd name="connsiteY5" fmla="*/ 0 h 8839194"/>
              <a:gd name="connsiteX6" fmla="*/ 5122699 w 6858000"/>
              <a:gd name="connsiteY6" fmla="*/ 0 h 883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8839194">
                <a:moveTo>
                  <a:pt x="6858000" y="1735301"/>
                </a:moveTo>
                <a:lnTo>
                  <a:pt x="6858000" y="6051901"/>
                </a:lnTo>
                <a:lnTo>
                  <a:pt x="4070707" y="8839194"/>
                </a:lnTo>
                <a:lnTo>
                  <a:pt x="0" y="4768488"/>
                </a:lnTo>
                <a:lnTo>
                  <a:pt x="0" y="3018714"/>
                </a:lnTo>
                <a:lnTo>
                  <a:pt x="3018714" y="0"/>
                </a:lnTo>
                <a:lnTo>
                  <a:pt x="51226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8" name="任意多边形: 形状 27"/>
          <p:cNvSpPr/>
          <p:nvPr/>
        </p:nvSpPr>
        <p:spPr>
          <a:xfrm rot="16200000">
            <a:off x="-4352099" y="-1538525"/>
            <a:ext cx="6858002" cy="7639840"/>
          </a:xfrm>
          <a:custGeom>
            <a:avLst/>
            <a:gdLst>
              <a:gd name="connsiteX0" fmla="*/ 6858002 w 6858002"/>
              <a:gd name="connsiteY0" fmla="*/ 535949 h 7639840"/>
              <a:gd name="connsiteX1" fmla="*/ 6858002 w 6858002"/>
              <a:gd name="connsiteY1" fmla="*/ 4852546 h 7639840"/>
              <a:gd name="connsiteX2" fmla="*/ 4070707 w 6858002"/>
              <a:gd name="connsiteY2" fmla="*/ 7639840 h 7639840"/>
              <a:gd name="connsiteX3" fmla="*/ 0 w 6858002"/>
              <a:gd name="connsiteY3" fmla="*/ 3569134 h 7639840"/>
              <a:gd name="connsiteX4" fmla="*/ 0 w 6858002"/>
              <a:gd name="connsiteY4" fmla="*/ 1819360 h 7639840"/>
              <a:gd name="connsiteX5" fmla="*/ 1819361 w 6858002"/>
              <a:gd name="connsiteY5" fmla="*/ 0 h 7639840"/>
              <a:gd name="connsiteX6" fmla="*/ 6322052 w 6858002"/>
              <a:gd name="connsiteY6" fmla="*/ 0 h 763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2" h="7639840">
                <a:moveTo>
                  <a:pt x="6858002" y="535949"/>
                </a:moveTo>
                <a:lnTo>
                  <a:pt x="6858002" y="4852546"/>
                </a:lnTo>
                <a:lnTo>
                  <a:pt x="4070707" y="7639840"/>
                </a:lnTo>
                <a:lnTo>
                  <a:pt x="0" y="3569134"/>
                </a:lnTo>
                <a:lnTo>
                  <a:pt x="0" y="1819360"/>
                </a:lnTo>
                <a:lnTo>
                  <a:pt x="1819361" y="0"/>
                </a:lnTo>
                <a:lnTo>
                  <a:pt x="6322052"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2" name="文本框 11"/>
          <p:cNvSpPr txBox="1"/>
          <p:nvPr/>
        </p:nvSpPr>
        <p:spPr>
          <a:xfrm>
            <a:off x="7120255" y="1157605"/>
            <a:ext cx="4064000" cy="1198880"/>
          </a:xfrm>
          <a:prstGeom prst="rect">
            <a:avLst/>
          </a:prstGeom>
          <a:noFill/>
        </p:spPr>
        <p:txBody>
          <a:bodyPr wrap="square" rtlCol="0">
            <a:spAutoFit/>
          </a:bodyPr>
          <a:p>
            <a:r>
              <a:rPr lang="en-US" altLang="zh-CN"/>
              <a:t>1</a:t>
            </a:r>
            <a:r>
              <a:rPr lang="zh-CN" altLang="en-US"/>
              <a:t>、新用户</a:t>
            </a:r>
            <a:r>
              <a:rPr lang="zh-CN" altLang="en-US"/>
              <a:t>线上新增购买证书和介质。</a:t>
            </a:r>
            <a:endParaRPr lang="zh-CN" altLang="en-US"/>
          </a:p>
          <a:p>
            <a:r>
              <a:rPr lang="en-US" altLang="zh-CN"/>
              <a:t>2</a:t>
            </a:r>
            <a:r>
              <a:rPr lang="zh-CN" altLang="en-US"/>
              <a:t>、新用户</a:t>
            </a:r>
            <a:r>
              <a:rPr lang="zh-CN" altLang="en-US"/>
              <a:t>线上新增证书，如果手上有备用介质，可以只申请证书，</a:t>
            </a:r>
            <a:r>
              <a:rPr lang="zh-CN" altLang="en-US"/>
              <a:t>不购买</a:t>
            </a:r>
            <a:r>
              <a:rPr lang="zh-CN" altLang="en-US"/>
              <a:t>介质。</a:t>
            </a:r>
            <a:endParaRPr lang="zh-CN" altLang="en-US"/>
          </a:p>
        </p:txBody>
      </p:sp>
      <p:sp>
        <p:nvSpPr>
          <p:cNvPr id="16" name="文本框 15"/>
          <p:cNvSpPr txBox="1"/>
          <p:nvPr/>
        </p:nvSpPr>
        <p:spPr>
          <a:xfrm>
            <a:off x="7120255" y="3307715"/>
            <a:ext cx="3158490" cy="645160"/>
          </a:xfrm>
          <a:prstGeom prst="rect">
            <a:avLst/>
          </a:prstGeom>
          <a:noFill/>
        </p:spPr>
        <p:txBody>
          <a:bodyPr wrap="square" rtlCol="0">
            <a:spAutoFit/>
          </a:bodyPr>
          <a:p>
            <a:r>
              <a:rPr lang="zh-CN" altLang="en-US"/>
              <a:t>适用于线上渠道申请证书</a:t>
            </a:r>
            <a:r>
              <a:rPr lang="zh-CN" altLang="en-US"/>
              <a:t>的用户更新。</a:t>
            </a:r>
            <a:endParaRPr lang="en-US" altLang="zh-CN"/>
          </a:p>
        </p:txBody>
      </p:sp>
      <p:sp>
        <p:nvSpPr>
          <p:cNvPr id="20" name="文本框 19"/>
          <p:cNvSpPr txBox="1"/>
          <p:nvPr/>
        </p:nvSpPr>
        <p:spPr>
          <a:xfrm>
            <a:off x="7188835" y="5027930"/>
            <a:ext cx="3649345" cy="922020"/>
          </a:xfrm>
          <a:prstGeom prst="rect">
            <a:avLst/>
          </a:prstGeom>
          <a:noFill/>
        </p:spPr>
        <p:txBody>
          <a:bodyPr wrap="square" rtlCol="0">
            <a:spAutoFit/>
          </a:bodyPr>
          <a:p>
            <a:r>
              <a:rPr lang="zh-CN" altLang="en-US"/>
              <a:t>仅适用于线上渠道</a:t>
            </a:r>
            <a:r>
              <a:rPr lang="zh-CN" altLang="en-US">
                <a:sym typeface="+mn-ea"/>
              </a:rPr>
              <a:t>办理</a:t>
            </a:r>
            <a:r>
              <a:rPr lang="zh-CN" altLang="en-US"/>
              <a:t>的用户，线下渠道申请的证书需通过市级管理员</a:t>
            </a:r>
            <a:r>
              <a:rPr lang="zh-CN" altLang="en-US"/>
              <a:t>补办。</a:t>
            </a:r>
            <a:endParaRPr lang="zh-CN" altLang="en-US"/>
          </a:p>
        </p:txBody>
      </p:sp>
    </p:spTree>
  </p:cSld>
  <p:clrMapOvr>
    <a:masterClrMapping/>
  </p:clrMapOvr>
  <p:transition spd="med"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up)">
                                      <p:cBhvr>
                                        <p:cTn id="13" dur="500"/>
                                        <p:tgtEl>
                                          <p:spTgt spid="8"/>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0" name="文本框 99"/>
          <p:cNvSpPr txBox="1"/>
          <p:nvPr/>
        </p:nvSpPr>
        <p:spPr>
          <a:xfrm>
            <a:off x="1172845" y="871220"/>
            <a:ext cx="9164320" cy="368300"/>
          </a:xfrm>
          <a:prstGeom prst="rect">
            <a:avLst/>
          </a:prstGeom>
          <a:noFill/>
          <a:ln w="9525">
            <a:noFill/>
          </a:ln>
        </p:spPr>
        <p:txBody>
          <a:bodyPr wrap="square">
            <a:spAutoFit/>
          </a:bodyPr>
          <a:p>
            <a:pPr indent="0"/>
            <a:r>
              <a:rPr lang="zh-CN" b="0">
                <a:solidFill>
                  <a:srgbClr val="333333"/>
                </a:solidFill>
                <a:ea typeface="宋体" panose="02010600030101010101" pitchFamily="2" charset="-122"/>
              </a:rPr>
              <a:t>1</a:t>
            </a:r>
            <a:r>
              <a:rPr lang="en-US" altLang="zh-CN" b="0">
                <a:solidFill>
                  <a:srgbClr val="333333"/>
                </a:solidFill>
                <a:ea typeface="宋体" panose="02010600030101010101" pitchFamily="2" charset="-122"/>
              </a:rPr>
              <a:t>2</a:t>
            </a:r>
            <a:r>
              <a:rPr lang="zh-CN" b="0">
                <a:solidFill>
                  <a:srgbClr val="333333"/>
                </a:solidFill>
                <a:ea typeface="宋体" panose="02010600030101010101" pitchFamily="2" charset="-122"/>
              </a:rPr>
              <a:t>、输入授权码，密码，点</a:t>
            </a:r>
            <a:r>
              <a:rPr lang="zh-CN" b="0">
                <a:solidFill>
                  <a:srgbClr val="333333"/>
                </a:solidFill>
                <a:ea typeface="宋体" panose="02010600030101010101" pitchFamily="2" charset="-122"/>
              </a:rPr>
              <a:t>确认。</a:t>
            </a:r>
            <a:endParaRPr lang="zh-CN" b="0">
              <a:solidFill>
                <a:srgbClr val="333333"/>
              </a:solidFill>
              <a:ea typeface="宋体" panose="02010600030101010101" pitchFamily="2" charset="-122"/>
            </a:endParaRPr>
          </a:p>
        </p:txBody>
      </p:sp>
      <p:pic>
        <p:nvPicPr>
          <p:cNvPr id="2" name="图片 1"/>
          <p:cNvPicPr>
            <a:picLocks noChangeAspect="1"/>
          </p:cNvPicPr>
          <p:nvPr>
            <p:custDataLst>
              <p:tags r:id="rId1"/>
            </p:custDataLst>
          </p:nvPr>
        </p:nvPicPr>
        <p:blipFill>
          <a:blip r:embed="rId2"/>
          <a:stretch>
            <a:fillRect/>
          </a:stretch>
        </p:blipFill>
        <p:spPr>
          <a:xfrm>
            <a:off x="773430" y="1402080"/>
            <a:ext cx="10645140" cy="4053840"/>
          </a:xfrm>
          <a:prstGeom prst="rect">
            <a:avLst/>
          </a:prstGeom>
        </p:spPr>
      </p:pic>
    </p:spTree>
  </p:cSld>
  <p:clrMapOvr>
    <a:masterClrMapping/>
  </p:clrMapOvr>
  <p:transition spd="med" advClick="0" advTm="3000">
    <p:random/>
  </p:transition>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0" name="文本框 99"/>
          <p:cNvSpPr txBox="1"/>
          <p:nvPr/>
        </p:nvSpPr>
        <p:spPr>
          <a:xfrm>
            <a:off x="1172845" y="871220"/>
            <a:ext cx="9164320" cy="368300"/>
          </a:xfrm>
          <a:prstGeom prst="rect">
            <a:avLst/>
          </a:prstGeom>
          <a:noFill/>
          <a:ln w="9525">
            <a:noFill/>
          </a:ln>
        </p:spPr>
        <p:txBody>
          <a:bodyPr wrap="square">
            <a:spAutoFit/>
          </a:bodyPr>
          <a:p>
            <a:pPr indent="0"/>
            <a:r>
              <a:rPr lang="zh-CN" b="0">
                <a:solidFill>
                  <a:srgbClr val="333333"/>
                </a:solidFill>
                <a:ea typeface="宋体" panose="02010600030101010101" pitchFamily="2" charset="-122"/>
              </a:rPr>
              <a:t>1</a:t>
            </a:r>
            <a:r>
              <a:rPr lang="en-US" altLang="zh-CN" b="0">
                <a:solidFill>
                  <a:srgbClr val="333333"/>
                </a:solidFill>
                <a:ea typeface="宋体" panose="02010600030101010101" pitchFamily="2" charset="-122"/>
              </a:rPr>
              <a:t>3</a:t>
            </a:r>
            <a:r>
              <a:rPr lang="zh-CN" b="0">
                <a:solidFill>
                  <a:srgbClr val="333333"/>
                </a:solidFill>
                <a:ea typeface="宋体" panose="02010600030101010101" pitchFamily="2" charset="-122"/>
              </a:rPr>
              <a:t>、自备</a:t>
            </a:r>
            <a:r>
              <a:rPr lang="en-US" altLang="zh-CN" b="0">
                <a:solidFill>
                  <a:srgbClr val="333333"/>
                </a:solidFill>
                <a:ea typeface="宋体" panose="02010600030101010101" pitchFamily="2" charset="-122"/>
              </a:rPr>
              <a:t>key</a:t>
            </a:r>
            <a:r>
              <a:rPr lang="zh-CN" altLang="en-US" b="0">
                <a:solidFill>
                  <a:srgbClr val="333333"/>
                </a:solidFill>
                <a:ea typeface="宋体" panose="02010600030101010101" pitchFamily="2" charset="-122"/>
              </a:rPr>
              <a:t>如果是含证书的，跳出的对话框直接点确定，系统会自动初始化</a:t>
            </a:r>
            <a:r>
              <a:rPr lang="en-US" altLang="zh-CN" b="0">
                <a:solidFill>
                  <a:srgbClr val="333333"/>
                </a:solidFill>
                <a:ea typeface="宋体" panose="02010600030101010101" pitchFamily="2" charset="-122"/>
              </a:rPr>
              <a:t>key</a:t>
            </a:r>
            <a:r>
              <a:rPr lang="zh-CN" altLang="en-US" b="0">
                <a:solidFill>
                  <a:srgbClr val="333333"/>
                </a:solidFill>
                <a:ea typeface="宋体" panose="02010600030101010101" pitchFamily="2" charset="-122"/>
              </a:rPr>
              <a:t>。</a:t>
            </a:r>
            <a:endParaRPr lang="zh-CN" altLang="en-US" b="0">
              <a:solidFill>
                <a:srgbClr val="333333"/>
              </a:solidFill>
              <a:ea typeface="宋体" panose="02010600030101010101" pitchFamily="2" charset="-122"/>
            </a:endParaRPr>
          </a:p>
        </p:txBody>
      </p:sp>
      <p:pic>
        <p:nvPicPr>
          <p:cNvPr id="2" name="图片 1"/>
          <p:cNvPicPr>
            <a:picLocks noChangeAspect="1"/>
          </p:cNvPicPr>
          <p:nvPr>
            <p:custDataLst>
              <p:tags r:id="rId1"/>
            </p:custDataLst>
          </p:nvPr>
        </p:nvPicPr>
        <p:blipFill>
          <a:blip r:embed="rId2"/>
          <a:stretch>
            <a:fillRect/>
          </a:stretch>
        </p:blipFill>
        <p:spPr>
          <a:xfrm>
            <a:off x="1524635" y="1567815"/>
            <a:ext cx="9662160" cy="4041775"/>
          </a:xfrm>
          <a:prstGeom prst="rect">
            <a:avLst/>
          </a:prstGeom>
        </p:spPr>
      </p:pic>
    </p:spTree>
  </p:cSld>
  <p:clrMapOvr>
    <a:masterClrMapping/>
  </p:clrMapOvr>
  <p:transition spd="med" advClick="0" advTm="3000">
    <p:random/>
  </p:transition>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0" name="文本框 99"/>
          <p:cNvSpPr txBox="1"/>
          <p:nvPr/>
        </p:nvSpPr>
        <p:spPr>
          <a:xfrm>
            <a:off x="1172845" y="871220"/>
            <a:ext cx="9164320" cy="368300"/>
          </a:xfrm>
          <a:prstGeom prst="rect">
            <a:avLst/>
          </a:prstGeom>
          <a:noFill/>
          <a:ln w="9525">
            <a:noFill/>
          </a:ln>
        </p:spPr>
        <p:txBody>
          <a:bodyPr wrap="square">
            <a:spAutoFit/>
          </a:bodyPr>
          <a:p>
            <a:pPr indent="0"/>
            <a:r>
              <a:rPr lang="zh-CN" b="0">
                <a:solidFill>
                  <a:srgbClr val="333333"/>
                </a:solidFill>
                <a:ea typeface="宋体" panose="02010600030101010101" pitchFamily="2" charset="-122"/>
              </a:rPr>
              <a:t>1</a:t>
            </a:r>
            <a:r>
              <a:rPr lang="en-US" altLang="zh-CN" b="0">
                <a:solidFill>
                  <a:srgbClr val="333333"/>
                </a:solidFill>
                <a:ea typeface="宋体" panose="02010600030101010101" pitchFamily="2" charset="-122"/>
              </a:rPr>
              <a:t>4</a:t>
            </a:r>
            <a:r>
              <a:rPr lang="zh-CN" b="0">
                <a:solidFill>
                  <a:srgbClr val="333333"/>
                </a:solidFill>
                <a:ea typeface="宋体" panose="02010600030101010101" pitchFamily="2" charset="-122"/>
              </a:rPr>
              <a:t>、证书下载</a:t>
            </a:r>
            <a:r>
              <a:rPr lang="zh-CN" b="0">
                <a:solidFill>
                  <a:srgbClr val="333333"/>
                </a:solidFill>
                <a:ea typeface="宋体" panose="02010600030101010101" pitchFamily="2" charset="-122"/>
              </a:rPr>
              <a:t>成功</a:t>
            </a:r>
            <a:endParaRPr lang="zh-CN" b="0">
              <a:solidFill>
                <a:srgbClr val="333333"/>
              </a:solidFill>
              <a:ea typeface="宋体" panose="02010600030101010101" pitchFamily="2" charset="-122"/>
            </a:endParaRPr>
          </a:p>
        </p:txBody>
      </p:sp>
      <p:pic>
        <p:nvPicPr>
          <p:cNvPr id="4" name="图片 3"/>
          <p:cNvPicPr>
            <a:picLocks noChangeAspect="1"/>
          </p:cNvPicPr>
          <p:nvPr>
            <p:custDataLst>
              <p:tags r:id="rId1"/>
            </p:custDataLst>
          </p:nvPr>
        </p:nvPicPr>
        <p:blipFill>
          <a:blip r:embed="rId2"/>
          <a:stretch>
            <a:fillRect/>
          </a:stretch>
        </p:blipFill>
        <p:spPr>
          <a:xfrm>
            <a:off x="1887855" y="1450340"/>
            <a:ext cx="7962900" cy="4259580"/>
          </a:xfrm>
          <a:prstGeom prst="rect">
            <a:avLst/>
          </a:prstGeom>
        </p:spPr>
      </p:pic>
    </p:spTree>
  </p:cSld>
  <p:clrMapOvr>
    <a:masterClrMapping/>
  </p:clrMapOvr>
  <p:transition spd="med" advClick="0" advTm="3000">
    <p:random/>
  </p:transition>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0" name="文本框 99"/>
          <p:cNvSpPr txBox="1"/>
          <p:nvPr/>
        </p:nvSpPr>
        <p:spPr>
          <a:xfrm>
            <a:off x="1172845" y="871220"/>
            <a:ext cx="9164320" cy="645160"/>
          </a:xfrm>
          <a:prstGeom prst="rect">
            <a:avLst/>
          </a:prstGeom>
          <a:noFill/>
          <a:ln w="9525">
            <a:noFill/>
          </a:ln>
        </p:spPr>
        <p:txBody>
          <a:bodyPr wrap="square">
            <a:spAutoFit/>
          </a:bodyPr>
          <a:p>
            <a:pPr indent="0"/>
            <a:r>
              <a:rPr lang="zh-CN" b="0">
                <a:solidFill>
                  <a:srgbClr val="333333"/>
                </a:solidFill>
                <a:ea typeface="宋体" panose="02010600030101010101" pitchFamily="2" charset="-122"/>
              </a:rPr>
              <a:t>1、进入证书业务系统，点击</a:t>
            </a:r>
            <a:r>
              <a:rPr lang="en-US" b="0">
                <a:solidFill>
                  <a:srgbClr val="333333"/>
                </a:solidFill>
                <a:latin typeface="宋体" panose="02010600030101010101" pitchFamily="2" charset="-122"/>
                <a:ea typeface="宋体" panose="02010600030101010101" pitchFamily="2" charset="-122"/>
              </a:rPr>
              <a:t>"</a:t>
            </a:r>
            <a:r>
              <a:rPr lang="zh-CN" b="1">
                <a:solidFill>
                  <a:srgbClr val="FF0000"/>
                </a:solidFill>
                <a:ea typeface="宋体" panose="02010600030101010101" pitchFamily="2" charset="-122"/>
              </a:rPr>
              <a:t>证书更新</a:t>
            </a:r>
            <a:r>
              <a:rPr lang="zh-CN" b="0">
                <a:solidFill>
                  <a:srgbClr val="333333"/>
                </a:solidFill>
                <a:ea typeface="宋体" panose="02010600030101010101" pitchFamily="2" charset="-122"/>
              </a:rPr>
              <a:t>"选项。（</a:t>
            </a:r>
            <a:r>
              <a:rPr lang="zh-CN" b="1">
                <a:solidFill>
                  <a:srgbClr val="FF0000"/>
                </a:solidFill>
                <a:ea typeface="宋体" panose="02010600030101010101" pitchFamily="2" charset="-122"/>
              </a:rPr>
              <a:t>线上渠道办理证书的用户</a:t>
            </a:r>
            <a:r>
              <a:rPr lang="zh-CN" b="0">
                <a:solidFill>
                  <a:srgbClr val="333333"/>
                </a:solidFill>
                <a:ea typeface="宋体" panose="02010600030101010101" pitchFamily="2" charset="-122"/>
              </a:rPr>
              <a:t>，可以直接使用证书</a:t>
            </a:r>
            <a:r>
              <a:rPr lang="zh-CN" b="0">
                <a:solidFill>
                  <a:srgbClr val="333333"/>
                </a:solidFill>
                <a:ea typeface="宋体" panose="02010600030101010101" pitchFamily="2" charset="-122"/>
              </a:rPr>
              <a:t>更新）</a:t>
            </a:r>
            <a:endParaRPr lang="zh-CN" b="0">
              <a:solidFill>
                <a:srgbClr val="333333"/>
              </a:solidFill>
              <a:ea typeface="宋体" panose="02010600030101010101" pitchFamily="2" charset="-122"/>
            </a:endParaRPr>
          </a:p>
        </p:txBody>
      </p:sp>
      <p:pic>
        <p:nvPicPr>
          <p:cNvPr id="2" name="图片 1"/>
          <p:cNvPicPr>
            <a:picLocks noChangeAspect="1"/>
          </p:cNvPicPr>
          <p:nvPr>
            <p:custDataLst>
              <p:tags r:id="rId1"/>
            </p:custDataLst>
          </p:nvPr>
        </p:nvPicPr>
        <p:blipFill>
          <a:blip r:embed="rId2"/>
          <a:stretch>
            <a:fillRect/>
          </a:stretch>
        </p:blipFill>
        <p:spPr>
          <a:xfrm>
            <a:off x="902970" y="1478280"/>
            <a:ext cx="10896600" cy="4450080"/>
          </a:xfrm>
          <a:prstGeom prst="rect">
            <a:avLst/>
          </a:prstGeom>
        </p:spPr>
      </p:pic>
    </p:spTree>
  </p:cSld>
  <p:clrMapOvr>
    <a:masterClrMapping/>
  </p:clrMapOvr>
  <p:transition spd="med" advClick="0" advTm="3000">
    <p:random/>
  </p:transition>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0" name="文本框 99"/>
          <p:cNvSpPr txBox="1"/>
          <p:nvPr/>
        </p:nvSpPr>
        <p:spPr>
          <a:xfrm>
            <a:off x="695960" y="1092200"/>
            <a:ext cx="3984625" cy="922020"/>
          </a:xfrm>
          <a:prstGeom prst="rect">
            <a:avLst/>
          </a:prstGeom>
          <a:noFill/>
          <a:ln w="9525">
            <a:noFill/>
          </a:ln>
        </p:spPr>
        <p:txBody>
          <a:bodyPr wrap="square">
            <a:spAutoFit/>
          </a:bodyPr>
          <a:p>
            <a:pPr indent="0"/>
            <a:r>
              <a:rPr lang="zh-CN" b="0">
                <a:solidFill>
                  <a:srgbClr val="333333"/>
                </a:solidFill>
                <a:ea typeface="宋体" panose="02010600030101010101" pitchFamily="2" charset="-122"/>
              </a:rPr>
              <a:t>2、插入需更新的USBKey证书，更新页面会自动显示证书名称，输入证书密码，点击"登录"。</a:t>
            </a:r>
            <a:endParaRPr lang="zh-CN" b="0">
              <a:solidFill>
                <a:srgbClr val="333333"/>
              </a:solidFill>
              <a:ea typeface="宋体" panose="02010600030101010101" pitchFamily="2" charset="-122"/>
            </a:endParaRPr>
          </a:p>
        </p:txBody>
      </p:sp>
      <p:pic>
        <p:nvPicPr>
          <p:cNvPr id="45" name="图片 19"/>
          <p:cNvPicPr>
            <a:picLocks noChangeAspect="1"/>
          </p:cNvPicPr>
          <p:nvPr>
            <p:custDataLst>
              <p:tags r:id="rId1"/>
            </p:custDataLst>
          </p:nvPr>
        </p:nvPicPr>
        <p:blipFill>
          <a:blip r:embed="rId2"/>
          <a:stretch>
            <a:fillRect/>
          </a:stretch>
        </p:blipFill>
        <p:spPr>
          <a:xfrm>
            <a:off x="5019040" y="198120"/>
            <a:ext cx="6064250" cy="3155315"/>
          </a:xfrm>
          <a:prstGeom prst="rect">
            <a:avLst/>
          </a:prstGeom>
          <a:noFill/>
          <a:ln>
            <a:noFill/>
          </a:ln>
        </p:spPr>
      </p:pic>
      <p:sp>
        <p:nvSpPr>
          <p:cNvPr id="2" name="文本框 1"/>
          <p:cNvSpPr txBox="1"/>
          <p:nvPr/>
        </p:nvSpPr>
        <p:spPr>
          <a:xfrm>
            <a:off x="695960" y="2720340"/>
            <a:ext cx="3823970" cy="3138170"/>
          </a:xfrm>
          <a:prstGeom prst="rect">
            <a:avLst/>
          </a:prstGeom>
          <a:noFill/>
          <a:ln w="9525">
            <a:noFill/>
          </a:ln>
        </p:spPr>
        <p:txBody>
          <a:bodyPr wrap="square">
            <a:spAutoFit/>
          </a:bodyPr>
          <a:p>
            <a:pPr indent="0"/>
            <a:r>
              <a:rPr lang="zh-CN" b="0">
                <a:solidFill>
                  <a:srgbClr val="333333"/>
                </a:solidFill>
                <a:ea typeface="宋体" panose="02010600030101010101" pitchFamily="2" charset="-122"/>
              </a:rPr>
              <a:t>3、进入</a:t>
            </a:r>
            <a:r>
              <a:rPr lang="zh-CN" b="0">
                <a:solidFill>
                  <a:srgbClr val="333333"/>
                </a:solidFill>
                <a:ea typeface="宋体" panose="02010600030101010101" pitchFamily="2" charset="-122"/>
              </a:rPr>
              <a:t>登陆提交页面，系统默认读出原证书信息，</a:t>
            </a:r>
            <a:r>
              <a:rPr lang="zh-CN" b="1">
                <a:solidFill>
                  <a:srgbClr val="FF0000"/>
                </a:solidFill>
                <a:ea typeface="宋体" panose="02010600030101010101" pitchFamily="2" charset="-122"/>
              </a:rPr>
              <a:t>如有变更可直接修改</a:t>
            </a:r>
            <a:r>
              <a:rPr lang="zh-CN" b="0">
                <a:solidFill>
                  <a:srgbClr val="333333"/>
                </a:solidFill>
                <a:ea typeface="宋体" panose="02010600030101010101" pitchFamily="2" charset="-122"/>
              </a:rPr>
              <a:t>，如信息无误请点击"下一步"。</a:t>
            </a:r>
            <a:endParaRPr lang="zh-CN" b="0">
              <a:solidFill>
                <a:srgbClr val="333333"/>
              </a:solidFill>
              <a:ea typeface="宋体" panose="02010600030101010101" pitchFamily="2" charset="-122"/>
            </a:endParaRPr>
          </a:p>
          <a:p>
            <a:pPr indent="0"/>
            <a:endParaRPr lang="zh-CN" altLang="en-US" b="0">
              <a:solidFill>
                <a:srgbClr val="333333"/>
              </a:solidFill>
              <a:ea typeface="宋体" panose="02010600030101010101" pitchFamily="2" charset="-122"/>
            </a:endParaRPr>
          </a:p>
          <a:p>
            <a:pPr indent="0"/>
            <a:r>
              <a:rPr lang="zh-CN" altLang="en-US" b="0">
                <a:solidFill>
                  <a:srgbClr val="333333"/>
                </a:solidFill>
                <a:ea typeface="宋体" panose="02010600030101010101" pitchFamily="2" charset="-122"/>
              </a:rPr>
              <a:t>注：身份证、名字不可以修改，修改后的手机号也必须是本人身份证实名认证后的手机号。不可修改为别人的信息，否则通不过；</a:t>
            </a:r>
            <a:r>
              <a:rPr lang="zh-CN" altLang="en-US">
                <a:solidFill>
                  <a:srgbClr val="FF0000"/>
                </a:solidFill>
                <a:sym typeface="+mn-ea"/>
              </a:rPr>
              <a:t>开票信息必须填完整，无法开第二次，影响报销概不负责。</a:t>
            </a:r>
            <a:endParaRPr lang="zh-CN" altLang="en-US">
              <a:solidFill>
                <a:srgbClr val="FF0000"/>
              </a:solidFill>
            </a:endParaRPr>
          </a:p>
          <a:p>
            <a:pPr indent="0"/>
            <a:endParaRPr lang="zh-CN" altLang="en-US" b="0">
              <a:solidFill>
                <a:srgbClr val="333333"/>
              </a:solidFill>
              <a:ea typeface="宋体" panose="02010600030101010101" pitchFamily="2" charset="-122"/>
            </a:endParaRPr>
          </a:p>
        </p:txBody>
      </p:sp>
      <p:pic>
        <p:nvPicPr>
          <p:cNvPr id="46" name="图片 20"/>
          <p:cNvPicPr>
            <a:picLocks noChangeAspect="1"/>
          </p:cNvPicPr>
          <p:nvPr>
            <p:custDataLst>
              <p:tags r:id="rId3"/>
            </p:custDataLst>
          </p:nvPr>
        </p:nvPicPr>
        <p:blipFill>
          <a:blip r:embed="rId4"/>
          <a:stretch>
            <a:fillRect/>
          </a:stretch>
        </p:blipFill>
        <p:spPr>
          <a:xfrm>
            <a:off x="5186680" y="3659505"/>
            <a:ext cx="5896610" cy="2814955"/>
          </a:xfrm>
          <a:prstGeom prst="rect">
            <a:avLst/>
          </a:prstGeom>
          <a:noFill/>
          <a:ln>
            <a:noFill/>
          </a:ln>
        </p:spPr>
      </p:pic>
    </p:spTree>
  </p:cSld>
  <p:clrMapOvr>
    <a:masterClrMapping/>
  </p:clrMapOvr>
  <p:transition spd="med" advClick="0" advTm="3000">
    <p:random/>
  </p:transition>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0" name="文本框 99"/>
          <p:cNvSpPr txBox="1"/>
          <p:nvPr/>
        </p:nvSpPr>
        <p:spPr>
          <a:xfrm>
            <a:off x="1055370" y="664210"/>
            <a:ext cx="7129145" cy="368300"/>
          </a:xfrm>
          <a:prstGeom prst="rect">
            <a:avLst/>
          </a:prstGeom>
          <a:noFill/>
          <a:ln w="9525">
            <a:noFill/>
          </a:ln>
        </p:spPr>
        <p:txBody>
          <a:bodyPr wrap="square">
            <a:spAutoFit/>
          </a:bodyPr>
          <a:p>
            <a:pPr indent="0"/>
            <a:r>
              <a:rPr lang="zh-CN" b="0">
                <a:solidFill>
                  <a:srgbClr val="333333"/>
                </a:solidFill>
                <a:ea typeface="宋体" panose="02010600030101010101" pitchFamily="2" charset="-122"/>
              </a:rPr>
              <a:t>4、如果信息无误点击</a:t>
            </a:r>
            <a:r>
              <a:rPr lang="en-US" b="0">
                <a:solidFill>
                  <a:srgbClr val="333333"/>
                </a:solidFill>
                <a:latin typeface="宋体" panose="02010600030101010101" pitchFamily="2" charset="-122"/>
                <a:ea typeface="宋体" panose="02010600030101010101" pitchFamily="2" charset="-122"/>
              </a:rPr>
              <a:t>"</a:t>
            </a:r>
            <a:r>
              <a:rPr lang="zh-CN" b="1">
                <a:solidFill>
                  <a:srgbClr val="FF0000"/>
                </a:solidFill>
                <a:ea typeface="宋体" panose="02010600030101010101" pitchFamily="2" charset="-122"/>
              </a:rPr>
              <a:t>确认订单</a:t>
            </a:r>
            <a:r>
              <a:rPr lang="zh-CN" b="0">
                <a:solidFill>
                  <a:srgbClr val="333333"/>
                </a:solidFill>
                <a:ea typeface="宋体" panose="02010600030101010101" pitchFamily="2" charset="-122"/>
              </a:rPr>
              <a:t>"进入证书费用支付环节。</a:t>
            </a:r>
            <a:endParaRPr lang="zh-CN" altLang="en-US" b="0">
              <a:solidFill>
                <a:srgbClr val="333333"/>
              </a:solidFill>
              <a:ea typeface="宋体" panose="02010600030101010101" pitchFamily="2" charset="-122"/>
            </a:endParaRPr>
          </a:p>
        </p:txBody>
      </p:sp>
      <p:pic>
        <p:nvPicPr>
          <p:cNvPr id="47" name="图片 21"/>
          <p:cNvPicPr>
            <a:picLocks noChangeAspect="1"/>
          </p:cNvPicPr>
          <p:nvPr>
            <p:custDataLst>
              <p:tags r:id="rId1"/>
            </p:custDataLst>
          </p:nvPr>
        </p:nvPicPr>
        <p:blipFill>
          <a:blip r:embed="rId2"/>
          <a:stretch>
            <a:fillRect/>
          </a:stretch>
        </p:blipFill>
        <p:spPr>
          <a:xfrm>
            <a:off x="2800985" y="1315085"/>
            <a:ext cx="6722745" cy="3440430"/>
          </a:xfrm>
          <a:prstGeom prst="rect">
            <a:avLst/>
          </a:prstGeom>
          <a:noFill/>
          <a:ln>
            <a:noFill/>
          </a:ln>
        </p:spPr>
      </p:pic>
      <p:sp>
        <p:nvSpPr>
          <p:cNvPr id="2" name="文本框 1"/>
          <p:cNvSpPr txBox="1"/>
          <p:nvPr/>
        </p:nvSpPr>
        <p:spPr>
          <a:xfrm>
            <a:off x="1792605" y="5327015"/>
            <a:ext cx="8021955" cy="521970"/>
          </a:xfrm>
          <a:prstGeom prst="rect">
            <a:avLst/>
          </a:prstGeom>
          <a:noFill/>
          <a:ln w="9525">
            <a:noFill/>
          </a:ln>
        </p:spPr>
        <p:txBody>
          <a:bodyPr wrap="square">
            <a:spAutoFit/>
          </a:bodyPr>
          <a:p>
            <a:pPr indent="0"/>
            <a:r>
              <a:rPr lang="zh-CN" sz="1400" b="1">
                <a:solidFill>
                  <a:srgbClr val="FF0000"/>
                </a:solidFill>
                <a:ea typeface="宋体" panose="02010600030101010101" pitchFamily="2" charset="-122"/>
              </a:rPr>
              <a:t>【注意】</a:t>
            </a:r>
            <a:r>
              <a:rPr lang="zh-CN" sz="1400" b="0">
                <a:solidFill>
                  <a:srgbClr val="333333"/>
                </a:solidFill>
                <a:ea typeface="宋体" panose="02010600030101010101" pitchFamily="2" charset="-122"/>
              </a:rPr>
              <a:t>如果</a:t>
            </a:r>
            <a:r>
              <a:rPr lang="zh-CN" sz="1400" b="1">
                <a:solidFill>
                  <a:srgbClr val="FF0000"/>
                </a:solidFill>
                <a:ea typeface="宋体" panose="02010600030101010101" pitchFamily="2" charset="-122"/>
              </a:rPr>
              <a:t>证书过期超过1年</a:t>
            </a:r>
            <a:r>
              <a:rPr lang="zh-CN" sz="1400" b="0">
                <a:solidFill>
                  <a:srgbClr val="333333"/>
                </a:solidFill>
                <a:ea typeface="宋体" panose="02010600030101010101" pitchFamily="2" charset="-122"/>
              </a:rPr>
              <a:t>办理更新业务，平台会进行身份鉴证及信息核实，请如实填写申请信息，</a:t>
            </a:r>
            <a:r>
              <a:rPr lang="zh-CN" sz="1400" b="1">
                <a:solidFill>
                  <a:srgbClr val="FF0000"/>
                </a:solidFill>
                <a:ea typeface="宋体" panose="02010600030101010101" pitchFamily="2" charset="-122"/>
              </a:rPr>
              <a:t>上传证件照片</a:t>
            </a:r>
            <a:r>
              <a:rPr lang="zh-CN" sz="1400" b="0">
                <a:solidFill>
                  <a:srgbClr val="333333"/>
                </a:solidFill>
                <a:ea typeface="宋体" panose="02010600030101010101" pitchFamily="2" charset="-122"/>
              </a:rPr>
              <a:t>，等待辖区</a:t>
            </a:r>
            <a:r>
              <a:rPr lang="zh-CN" sz="1400" b="0">
                <a:solidFill>
                  <a:srgbClr val="333333"/>
                </a:solidFill>
                <a:ea typeface="宋体" panose="02010600030101010101" pitchFamily="2" charset="-122"/>
              </a:rPr>
              <a:t>管理员审核通过后才能下载证书。</a:t>
            </a:r>
            <a:endParaRPr lang="zh-CN" altLang="en-US" sz="1400" b="0">
              <a:solidFill>
                <a:srgbClr val="333333"/>
              </a:solidFill>
              <a:ea typeface="宋体" panose="02010600030101010101" pitchFamily="2" charset="-122"/>
            </a:endParaRPr>
          </a:p>
        </p:txBody>
      </p:sp>
    </p:spTree>
  </p:cSld>
  <p:clrMapOvr>
    <a:masterClrMapping/>
  </p:clrMapOvr>
  <p:transition spd="med" advClick="0" advTm="3000">
    <p:random/>
  </p:transition>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0" name="文本框 99"/>
          <p:cNvSpPr txBox="1"/>
          <p:nvPr/>
        </p:nvSpPr>
        <p:spPr>
          <a:xfrm>
            <a:off x="821055" y="611505"/>
            <a:ext cx="7546975" cy="368300"/>
          </a:xfrm>
          <a:prstGeom prst="rect">
            <a:avLst/>
          </a:prstGeom>
          <a:noFill/>
          <a:ln w="9525">
            <a:noFill/>
          </a:ln>
        </p:spPr>
        <p:txBody>
          <a:bodyPr wrap="square">
            <a:spAutoFit/>
          </a:bodyPr>
          <a:p>
            <a:pPr indent="0"/>
            <a:r>
              <a:rPr lang="zh-CN" b="0">
                <a:solidFill>
                  <a:srgbClr val="333333"/>
                </a:solidFill>
                <a:ea typeface="宋体" panose="02010600030101010101" pitchFamily="2" charset="-122"/>
              </a:rPr>
              <a:t>5、选择支付</a:t>
            </a:r>
            <a:r>
              <a:rPr lang="zh-CN" b="0">
                <a:solidFill>
                  <a:srgbClr val="333333"/>
                </a:solidFill>
                <a:ea typeface="宋体" panose="02010600030101010101" pitchFamily="2" charset="-122"/>
              </a:rPr>
              <a:t>方式微信支付，完成证书费用支付后，点</a:t>
            </a:r>
            <a:r>
              <a:rPr lang="zh-CN" b="0">
                <a:solidFill>
                  <a:srgbClr val="333333"/>
                </a:solidFill>
                <a:ea typeface="宋体" panose="02010600030101010101" pitchFamily="2" charset="-122"/>
              </a:rPr>
              <a:t>下一步。</a:t>
            </a:r>
            <a:endParaRPr lang="zh-CN" b="0">
              <a:solidFill>
                <a:srgbClr val="333333"/>
              </a:solidFill>
              <a:ea typeface="宋体" panose="02010600030101010101" pitchFamily="2" charset="-122"/>
            </a:endParaRPr>
          </a:p>
        </p:txBody>
      </p:sp>
      <p:pic>
        <p:nvPicPr>
          <p:cNvPr id="2" name="图片 1"/>
          <p:cNvPicPr>
            <a:picLocks noChangeAspect="1"/>
          </p:cNvPicPr>
          <p:nvPr>
            <p:custDataLst>
              <p:tags r:id="rId1"/>
            </p:custDataLst>
          </p:nvPr>
        </p:nvPicPr>
        <p:blipFill>
          <a:blip r:embed="rId2"/>
          <a:stretch>
            <a:fillRect/>
          </a:stretch>
        </p:blipFill>
        <p:spPr>
          <a:xfrm>
            <a:off x="1023620" y="1370330"/>
            <a:ext cx="4930140" cy="2171700"/>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4467860" y="3225800"/>
            <a:ext cx="6261100" cy="3037205"/>
          </a:xfrm>
          <a:prstGeom prst="rect">
            <a:avLst/>
          </a:prstGeom>
        </p:spPr>
      </p:pic>
    </p:spTree>
  </p:cSld>
  <p:clrMapOvr>
    <a:masterClrMapping/>
  </p:clrMapOvr>
  <p:transition spd="med" advClick="0" advTm="3000">
    <p:random/>
  </p:transition>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0" name="文本框 99"/>
          <p:cNvSpPr txBox="1"/>
          <p:nvPr/>
        </p:nvSpPr>
        <p:spPr>
          <a:xfrm>
            <a:off x="945515" y="807720"/>
            <a:ext cx="8244840" cy="460375"/>
          </a:xfrm>
          <a:prstGeom prst="rect">
            <a:avLst/>
          </a:prstGeom>
          <a:noFill/>
          <a:ln w="9525">
            <a:noFill/>
          </a:ln>
        </p:spPr>
        <p:txBody>
          <a:bodyPr wrap="square">
            <a:noAutofit/>
          </a:bodyPr>
          <a:p>
            <a:pPr indent="0"/>
            <a:r>
              <a:rPr lang="zh-CN" b="0">
                <a:solidFill>
                  <a:srgbClr val="333333"/>
                </a:solidFill>
                <a:ea typeface="宋体" panose="02010600030101010101" pitchFamily="2" charset="-122"/>
              </a:rPr>
              <a:t>6、付款成功后即可下载证书。证书签发</a:t>
            </a:r>
            <a:r>
              <a:rPr lang="zh-CN" b="0">
                <a:solidFill>
                  <a:srgbClr val="333333"/>
                </a:solidFill>
                <a:ea typeface="宋体" panose="02010600030101010101" pitchFamily="2" charset="-122"/>
              </a:rPr>
              <a:t>期间不要拔掉介质。</a:t>
            </a:r>
            <a:endParaRPr lang="zh-CN" b="0">
              <a:solidFill>
                <a:srgbClr val="333333"/>
              </a:solidFill>
              <a:ea typeface="宋体" panose="02010600030101010101" pitchFamily="2" charset="-122"/>
            </a:endParaRPr>
          </a:p>
          <a:p>
            <a:pPr indent="0"/>
            <a:endParaRPr lang="zh-CN" b="0">
              <a:solidFill>
                <a:srgbClr val="333333"/>
              </a:solidFill>
              <a:ea typeface="宋体" panose="02010600030101010101" pitchFamily="2" charset="-122"/>
            </a:endParaRPr>
          </a:p>
          <a:p>
            <a:pPr indent="0"/>
            <a:endParaRPr lang="zh-CN" b="0">
              <a:solidFill>
                <a:srgbClr val="333333"/>
              </a:solidFill>
              <a:ea typeface="宋体" panose="02010600030101010101" pitchFamily="2" charset="-122"/>
            </a:endParaRPr>
          </a:p>
          <a:p>
            <a:pPr indent="0"/>
            <a:endParaRPr lang="zh-CN" b="0">
              <a:solidFill>
                <a:srgbClr val="333333"/>
              </a:solidFill>
              <a:ea typeface="宋体" panose="02010600030101010101" pitchFamily="2" charset="-122"/>
            </a:endParaRPr>
          </a:p>
        </p:txBody>
      </p:sp>
      <p:pic>
        <p:nvPicPr>
          <p:cNvPr id="50" name="图片 24"/>
          <p:cNvPicPr>
            <a:picLocks noChangeAspect="1"/>
          </p:cNvPicPr>
          <p:nvPr>
            <p:custDataLst>
              <p:tags r:id="rId1"/>
            </p:custDataLst>
          </p:nvPr>
        </p:nvPicPr>
        <p:blipFill>
          <a:blip r:embed="rId2"/>
          <a:stretch>
            <a:fillRect/>
          </a:stretch>
        </p:blipFill>
        <p:spPr>
          <a:xfrm>
            <a:off x="945515" y="1353185"/>
            <a:ext cx="6349365" cy="2407285"/>
          </a:xfrm>
          <a:prstGeom prst="rect">
            <a:avLst/>
          </a:prstGeom>
          <a:noFill/>
          <a:ln>
            <a:noFill/>
          </a:ln>
        </p:spPr>
      </p:pic>
      <p:pic>
        <p:nvPicPr>
          <p:cNvPr id="51" name="图片 25"/>
          <p:cNvPicPr>
            <a:picLocks noChangeAspect="1"/>
          </p:cNvPicPr>
          <p:nvPr>
            <p:custDataLst>
              <p:tags r:id="rId3"/>
            </p:custDataLst>
          </p:nvPr>
        </p:nvPicPr>
        <p:blipFill>
          <a:blip r:embed="rId4"/>
          <a:stretch>
            <a:fillRect/>
          </a:stretch>
        </p:blipFill>
        <p:spPr>
          <a:xfrm>
            <a:off x="5446395" y="3321050"/>
            <a:ext cx="6010275" cy="3155315"/>
          </a:xfrm>
          <a:prstGeom prst="rect">
            <a:avLst/>
          </a:prstGeom>
          <a:noFill/>
          <a:ln>
            <a:noFill/>
          </a:ln>
        </p:spPr>
      </p:pic>
      <p:sp>
        <p:nvSpPr>
          <p:cNvPr id="2" name="文本框 1"/>
          <p:cNvSpPr txBox="1"/>
          <p:nvPr/>
        </p:nvSpPr>
        <p:spPr>
          <a:xfrm>
            <a:off x="1032510" y="4436110"/>
            <a:ext cx="3336925" cy="737235"/>
          </a:xfrm>
          <a:prstGeom prst="rect">
            <a:avLst/>
          </a:prstGeom>
          <a:noFill/>
        </p:spPr>
        <p:txBody>
          <a:bodyPr wrap="square" rtlCol="0" anchor="t">
            <a:spAutoFit/>
          </a:bodyPr>
          <a:p>
            <a:pPr indent="0"/>
            <a:r>
              <a:rPr lang="zh-CN" sz="1400" b="1">
                <a:solidFill>
                  <a:srgbClr val="FF0000"/>
                </a:solidFill>
                <a:ea typeface="宋体" panose="02010600030101010101" pitchFamily="2" charset="-122"/>
                <a:sym typeface="+mn-ea"/>
              </a:rPr>
              <a:t>【注意】</a:t>
            </a:r>
            <a:r>
              <a:rPr lang="zh-CN" sz="1400">
                <a:solidFill>
                  <a:srgbClr val="333333"/>
                </a:solidFill>
                <a:ea typeface="宋体" panose="02010600030101010101" pitchFamily="2" charset="-122"/>
                <a:sym typeface="+mn-ea"/>
              </a:rPr>
              <a:t>在支付完成后，如未弹出</a:t>
            </a:r>
            <a:endParaRPr lang="zh-CN" sz="1400">
              <a:solidFill>
                <a:srgbClr val="333333"/>
              </a:solidFill>
              <a:ea typeface="宋体" panose="02010600030101010101" pitchFamily="2" charset="-122"/>
              <a:sym typeface="+mn-ea"/>
            </a:endParaRPr>
          </a:p>
          <a:p>
            <a:pPr indent="0"/>
            <a:r>
              <a:rPr lang="zh-CN" sz="1400">
                <a:solidFill>
                  <a:srgbClr val="333333"/>
                </a:solidFill>
                <a:ea typeface="宋体" panose="02010600030101010101" pitchFamily="2" charset="-122"/>
                <a:sym typeface="+mn-ea"/>
              </a:rPr>
              <a:t>下载页面，请在首页中的"</a:t>
            </a:r>
            <a:r>
              <a:rPr lang="zh-CN" sz="1400" b="1">
                <a:solidFill>
                  <a:srgbClr val="FF0000"/>
                </a:solidFill>
                <a:ea typeface="宋体" panose="02010600030101010101" pitchFamily="2" charset="-122"/>
                <a:sym typeface="+mn-ea"/>
              </a:rPr>
              <a:t>订单查询</a:t>
            </a:r>
            <a:r>
              <a:rPr lang="zh-CN" sz="1400">
                <a:solidFill>
                  <a:srgbClr val="333333"/>
                </a:solidFill>
                <a:ea typeface="宋体" panose="02010600030101010101" pitchFamily="2" charset="-122"/>
                <a:sym typeface="+mn-ea"/>
              </a:rPr>
              <a:t>"</a:t>
            </a:r>
            <a:endParaRPr lang="zh-CN" sz="1400">
              <a:solidFill>
                <a:srgbClr val="333333"/>
              </a:solidFill>
              <a:ea typeface="宋体" panose="02010600030101010101" pitchFamily="2" charset="-122"/>
              <a:sym typeface="+mn-ea"/>
            </a:endParaRPr>
          </a:p>
          <a:p>
            <a:pPr indent="0"/>
            <a:r>
              <a:rPr lang="zh-CN" sz="1400">
                <a:solidFill>
                  <a:srgbClr val="333333"/>
                </a:solidFill>
                <a:ea typeface="宋体" panose="02010600030101010101" pitchFamily="2" charset="-122"/>
                <a:sym typeface="+mn-ea"/>
              </a:rPr>
              <a:t>里查询订单继续业务，完成证书下载。</a:t>
            </a:r>
            <a:endParaRPr lang="zh-CN" altLang="en-US" sz="1400">
              <a:solidFill>
                <a:srgbClr val="333333"/>
              </a:solidFill>
              <a:ea typeface="宋体" panose="02010600030101010101" pitchFamily="2" charset="-122"/>
              <a:sym typeface="+mn-ea"/>
            </a:endParaRPr>
          </a:p>
        </p:txBody>
      </p:sp>
    </p:spTree>
  </p:cSld>
  <p:clrMapOvr>
    <a:masterClrMapping/>
  </p:clrMapOvr>
  <p:transition spd="med" advClick="0" advTm="3000">
    <p:random/>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任意多边形: 形状 12"/>
          <p:cNvSpPr/>
          <p:nvPr/>
        </p:nvSpPr>
        <p:spPr>
          <a:xfrm>
            <a:off x="-1180919" y="-45515"/>
            <a:ext cx="5415732" cy="6938683"/>
          </a:xfrm>
          <a:custGeom>
            <a:avLst/>
            <a:gdLst>
              <a:gd name="connsiteX0" fmla="*/ 3856762 w 5415732"/>
              <a:gd name="connsiteY0" fmla="*/ 0 h 6938683"/>
              <a:gd name="connsiteX1" fmla="*/ 5415732 w 5415732"/>
              <a:gd name="connsiteY1" fmla="*/ 2593349 h 6938683"/>
              <a:gd name="connsiteX2" fmla="*/ 0 w 5415732"/>
              <a:gd name="connsiteY2" fmla="*/ 6938683 h 6938683"/>
              <a:gd name="connsiteX3" fmla="*/ 0 w 5415732"/>
              <a:gd name="connsiteY3" fmla="*/ 6938683 h 6938683"/>
              <a:gd name="connsiteX4" fmla="*/ 0 w 5415732"/>
              <a:gd name="connsiteY4" fmla="*/ 80683 h 6938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732" h="6938683">
                <a:moveTo>
                  <a:pt x="3856762" y="0"/>
                </a:moveTo>
                <a:lnTo>
                  <a:pt x="5415732" y="2593349"/>
                </a:lnTo>
                <a:lnTo>
                  <a:pt x="0" y="6938683"/>
                </a:lnTo>
                <a:lnTo>
                  <a:pt x="0" y="6938683"/>
                </a:lnTo>
                <a:lnTo>
                  <a:pt x="0" y="8068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6733932" y="1653886"/>
            <a:ext cx="3790856" cy="1106805"/>
          </a:xfrm>
          <a:prstGeom prst="rect">
            <a:avLst/>
          </a:prstGeom>
          <a:noFill/>
        </p:spPr>
        <p:txBody>
          <a:bodyPr wrap="square" rtlCol="0">
            <a:spAutoFit/>
            <a:scene3d>
              <a:camera prst="orthographicFront"/>
              <a:lightRig rig="threePt" dir="t"/>
            </a:scene3d>
            <a:sp3d contourW="12700"/>
          </a:bodyPr>
          <a:lstStyle/>
          <a:p>
            <a:pPr marR="0" indent="0" algn="ctr" defTabSz="914400" fontAlgn="auto">
              <a:lnSpc>
                <a:spcPct val="100000"/>
              </a:lnSpc>
              <a:spcBef>
                <a:spcPts val="0"/>
              </a:spcBef>
              <a:spcAft>
                <a:spcPts val="0"/>
              </a:spcAft>
              <a:buClrTx/>
              <a:buSzTx/>
              <a:buFontTx/>
              <a:buNone/>
              <a:defRPr/>
            </a:pPr>
            <a:r>
              <a:rPr kumimoji="0" lang="en-US" altLang="zh-CN" sz="6600" b="1" i="0" kern="1200" cap="none" spc="0" normalizeH="0" baseline="0" noProof="0"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PART  03</a:t>
            </a:r>
            <a:endParaRPr kumimoji="0" lang="zh-CN" altLang="en-US" sz="6600" b="1" i="0" kern="1200" cap="none" spc="0" normalizeH="0" baseline="0" noProof="0"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 name="Ryan Farish - Holding Hands">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611085" y="-2098565"/>
            <a:ext cx="609600" cy="609600"/>
          </a:xfrm>
          <a:prstGeom prst="rect">
            <a:avLst/>
          </a:prstGeom>
        </p:spPr>
      </p:pic>
      <p:sp>
        <p:nvSpPr>
          <p:cNvPr id="15" name="文本框 14"/>
          <p:cNvSpPr txBox="1"/>
          <p:nvPr/>
        </p:nvSpPr>
        <p:spPr>
          <a:xfrm>
            <a:off x="5821680" y="2952773"/>
            <a:ext cx="5404148" cy="922020"/>
          </a:xfrm>
          <a:prstGeom prst="rect">
            <a:avLst/>
          </a:prstGeom>
          <a:noFill/>
        </p:spPr>
        <p:txBody>
          <a:bodyPr wrap="square" rtlCol="0">
            <a:spAutoFit/>
          </a:bodyPr>
          <a:lstStyle/>
          <a:p>
            <a:pPr algn="ctr"/>
            <a:r>
              <a:rPr lang="zh-CN" altLang="en-US" sz="5400" b="1" dirty="0">
                <a:solidFill>
                  <a:srgbClr val="E94149"/>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证书</a:t>
            </a:r>
            <a:r>
              <a:rPr lang="zh-CN" altLang="en-US" sz="5400" b="1" dirty="0">
                <a:solidFill>
                  <a:srgbClr val="E94149"/>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补办</a:t>
            </a:r>
            <a:endParaRPr lang="zh-CN" altLang="en-US" sz="5400" b="1" dirty="0">
              <a:solidFill>
                <a:srgbClr val="E94149"/>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等腰三角形 16"/>
          <p:cNvSpPr/>
          <p:nvPr/>
        </p:nvSpPr>
        <p:spPr>
          <a:xfrm rot="10800000" flipV="1">
            <a:off x="-1180919" y="2386483"/>
            <a:ext cx="8008457" cy="4506686"/>
          </a:xfrm>
          <a:prstGeom prst="triangle">
            <a:avLst>
              <a:gd name="adj" fmla="val 3356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等腰三角形 17"/>
          <p:cNvSpPr/>
          <p:nvPr/>
        </p:nvSpPr>
        <p:spPr>
          <a:xfrm rot="10800000" flipV="1">
            <a:off x="-1338672" y="3429000"/>
            <a:ext cx="8008457" cy="4506686"/>
          </a:xfrm>
          <a:prstGeom prst="triangle">
            <a:avLst>
              <a:gd name="adj" fmla="val 335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l="28528" t="854" r="30293" b="25363"/>
          <a:stretch>
            <a:fillRect/>
          </a:stretch>
        </p:blipFill>
        <p:spPr>
          <a:xfrm>
            <a:off x="-2212884" y="-289355"/>
            <a:ext cx="5415732" cy="6469095"/>
          </a:xfrm>
          <a:custGeom>
            <a:avLst/>
            <a:gdLst>
              <a:gd name="connsiteX0" fmla="*/ 3856762 w 5415732"/>
              <a:gd name="connsiteY0" fmla="*/ 0 h 6469095"/>
              <a:gd name="connsiteX1" fmla="*/ 5415732 w 5415732"/>
              <a:gd name="connsiteY1" fmla="*/ 2593349 h 6469095"/>
              <a:gd name="connsiteX2" fmla="*/ 585263 w 5415732"/>
              <a:gd name="connsiteY2" fmla="*/ 6469095 h 6469095"/>
              <a:gd name="connsiteX3" fmla="*/ 0 w 5415732"/>
              <a:gd name="connsiteY3" fmla="*/ 6469095 h 6469095"/>
              <a:gd name="connsiteX4" fmla="*/ 0 w 5415732"/>
              <a:gd name="connsiteY4" fmla="*/ 80683 h 6469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732" h="6469095">
                <a:moveTo>
                  <a:pt x="3856762" y="0"/>
                </a:moveTo>
                <a:lnTo>
                  <a:pt x="5415732" y="2593349"/>
                </a:lnTo>
                <a:lnTo>
                  <a:pt x="585263" y="6469095"/>
                </a:lnTo>
                <a:lnTo>
                  <a:pt x="0" y="6469095"/>
                </a:lnTo>
                <a:lnTo>
                  <a:pt x="0" y="80683"/>
                </a:lnTo>
                <a:close/>
              </a:path>
            </a:pathLst>
          </a:custGeom>
        </p:spPr>
      </p:pic>
    </p:spTree>
  </p:cSld>
  <p:clrMapOvr>
    <a:masterClrMapping/>
  </p:clrMapOvr>
  <p:transition spd="med" advClick="0" advTm="3000">
    <p:random/>
  </p:transition>
  <p:timing>
    <p:tnLst>
      <p:par>
        <p:cTn id="1" dur="indefinite" restart="never" nodeType="tmRoot">
          <p:childTnLst>
            <p:audio>
              <p:cMediaNode vol="80000" numSld="999">
                <p:cTn id="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0" name="文本框 99"/>
          <p:cNvSpPr txBox="1"/>
          <p:nvPr/>
        </p:nvSpPr>
        <p:spPr>
          <a:xfrm>
            <a:off x="1245235" y="365125"/>
            <a:ext cx="9566275" cy="922020"/>
          </a:xfrm>
          <a:prstGeom prst="rect">
            <a:avLst/>
          </a:prstGeom>
          <a:noFill/>
          <a:ln w="9525">
            <a:noFill/>
          </a:ln>
        </p:spPr>
        <p:txBody>
          <a:bodyPr wrap="square">
            <a:spAutoFit/>
          </a:bodyPr>
          <a:p>
            <a:pPr indent="0"/>
            <a:r>
              <a:rPr lang="zh-CN" b="1">
                <a:solidFill>
                  <a:srgbClr val="333333"/>
                </a:solidFill>
                <a:ea typeface="宋体" panose="02010600030101010101" pitchFamily="2" charset="-122"/>
              </a:rPr>
              <a:t>补办</a:t>
            </a:r>
            <a:r>
              <a:rPr lang="en-US" b="1">
                <a:solidFill>
                  <a:srgbClr val="333333"/>
                </a:solidFill>
                <a:latin typeface="宋体" panose="02010600030101010101" pitchFamily="2" charset="-122"/>
              </a:rPr>
              <a:t>-</a:t>
            </a:r>
            <a:r>
              <a:rPr lang="zh-CN" b="1">
                <a:solidFill>
                  <a:srgbClr val="333333"/>
                </a:solidFill>
                <a:ea typeface="宋体" panose="02010600030101010101" pitchFamily="2" charset="-122"/>
              </a:rPr>
              <a:t>购买介质</a:t>
            </a:r>
            <a:r>
              <a:rPr lang="en-US" b="1">
                <a:solidFill>
                  <a:srgbClr val="333333"/>
                </a:solidFill>
                <a:latin typeface="宋体" panose="02010600030101010101" pitchFamily="2" charset="-122"/>
              </a:rPr>
              <a:t>UK</a:t>
            </a:r>
            <a:r>
              <a:rPr lang="zh-CN" altLang="en-US" b="1">
                <a:solidFill>
                  <a:srgbClr val="333333"/>
                </a:solidFill>
                <a:latin typeface="宋体" panose="02010600030101010101" pitchFamily="2" charset="-122"/>
              </a:rPr>
              <a:t>（</a:t>
            </a:r>
            <a:r>
              <a:rPr lang="zh-CN" altLang="en-US">
                <a:solidFill>
                  <a:srgbClr val="333333"/>
                </a:solidFill>
                <a:latin typeface="宋体" panose="02010600030101010101" pitchFamily="2" charset="-122"/>
              </a:rPr>
              <a:t>用户在线提交补办申请，我司制作证书并以邮寄的方式交付补办的证书，</a:t>
            </a:r>
            <a:r>
              <a:rPr lang="zh-CN" altLang="en-US" b="1">
                <a:solidFill>
                  <a:srgbClr val="FF0000"/>
                </a:solidFill>
                <a:latin typeface="宋体" panose="02010600030101010101" pitchFamily="2" charset="-122"/>
              </a:rPr>
              <a:t>目前线上补办只适用于新用户（线上渠道办理的证书），老用户（线下渠道办理的</a:t>
            </a:r>
            <a:r>
              <a:rPr lang="zh-CN" altLang="en-US" b="1">
                <a:solidFill>
                  <a:srgbClr val="FF0000"/>
                </a:solidFill>
                <a:latin typeface="宋体" panose="02010600030101010101" pitchFamily="2" charset="-122"/>
              </a:rPr>
              <a:t>证书，补办</a:t>
            </a:r>
            <a:r>
              <a:rPr lang="zh-CN" altLang="en-US" b="1">
                <a:solidFill>
                  <a:srgbClr val="FF0000"/>
                </a:solidFill>
                <a:latin typeface="宋体" panose="02010600030101010101" pitchFamily="2" charset="-122"/>
              </a:rPr>
              <a:t>仍按传统模式补办。</a:t>
            </a:r>
            <a:endParaRPr lang="zh-CN" altLang="en-US" b="1">
              <a:solidFill>
                <a:srgbClr val="FF0000"/>
              </a:solidFill>
              <a:latin typeface="宋体" panose="02010600030101010101" pitchFamily="2" charset="-122"/>
            </a:endParaRPr>
          </a:p>
        </p:txBody>
      </p:sp>
      <p:sp>
        <p:nvSpPr>
          <p:cNvPr id="2" name="文本框 1"/>
          <p:cNvSpPr txBox="1"/>
          <p:nvPr/>
        </p:nvSpPr>
        <p:spPr>
          <a:xfrm>
            <a:off x="972820" y="1287145"/>
            <a:ext cx="5080000" cy="368300"/>
          </a:xfrm>
          <a:prstGeom prst="rect">
            <a:avLst/>
          </a:prstGeom>
          <a:noFill/>
          <a:ln w="9525">
            <a:noFill/>
          </a:ln>
        </p:spPr>
        <p:txBody>
          <a:bodyPr>
            <a:spAutoFit/>
          </a:bodyPr>
          <a:p>
            <a:pPr indent="0"/>
            <a:r>
              <a:rPr lang="zh-CN" b="0">
                <a:solidFill>
                  <a:srgbClr val="333333"/>
                </a:solidFill>
                <a:ea typeface="宋体" panose="02010600030101010101" pitchFamily="2" charset="-122"/>
              </a:rPr>
              <a:t>1、进入证书业务系统，点击</a:t>
            </a:r>
            <a:r>
              <a:rPr lang="en-US" b="0">
                <a:solidFill>
                  <a:srgbClr val="333333"/>
                </a:solidFill>
                <a:latin typeface="宋体" panose="02010600030101010101" pitchFamily="2" charset="-122"/>
                <a:ea typeface="宋体" panose="02010600030101010101" pitchFamily="2" charset="-122"/>
              </a:rPr>
              <a:t>"</a:t>
            </a:r>
            <a:r>
              <a:rPr lang="zh-CN" b="1">
                <a:solidFill>
                  <a:srgbClr val="FF0000"/>
                </a:solidFill>
                <a:ea typeface="宋体" panose="02010600030101010101" pitchFamily="2" charset="-122"/>
              </a:rPr>
              <a:t>证书补办</a:t>
            </a:r>
            <a:r>
              <a:rPr lang="zh-CN" b="0">
                <a:solidFill>
                  <a:srgbClr val="333333"/>
                </a:solidFill>
                <a:ea typeface="宋体" panose="02010600030101010101" pitchFamily="2" charset="-122"/>
              </a:rPr>
              <a:t>"选项。</a:t>
            </a:r>
            <a:endParaRPr lang="zh-CN" altLang="en-US" b="0">
              <a:solidFill>
                <a:srgbClr val="333333"/>
              </a:solidFill>
              <a:ea typeface="宋体" panose="02010600030101010101" pitchFamily="2" charset="-122"/>
            </a:endParaRPr>
          </a:p>
        </p:txBody>
      </p:sp>
      <p:pic>
        <p:nvPicPr>
          <p:cNvPr id="3" name="图片 2"/>
          <p:cNvPicPr>
            <a:picLocks noChangeAspect="1"/>
          </p:cNvPicPr>
          <p:nvPr>
            <p:custDataLst>
              <p:tags r:id="rId1"/>
            </p:custDataLst>
          </p:nvPr>
        </p:nvPicPr>
        <p:blipFill>
          <a:blip r:embed="rId2"/>
          <a:stretch>
            <a:fillRect/>
          </a:stretch>
        </p:blipFill>
        <p:spPr>
          <a:xfrm>
            <a:off x="1128395" y="1898015"/>
            <a:ext cx="10067290" cy="4025265"/>
          </a:xfrm>
          <a:prstGeom prst="rect">
            <a:avLst/>
          </a:prstGeom>
        </p:spPr>
      </p:pic>
    </p:spTree>
  </p:cSld>
  <p:clrMapOvr>
    <a:masterClrMapping/>
  </p:clrMapOvr>
  <p:transition spd="med" advClick="0" advTm="3000">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59"/>
          <p:cNvSpPr>
            <a:spLocks noChangeArrowheads="1"/>
          </p:cNvSpPr>
          <p:nvPr/>
        </p:nvSpPr>
        <p:spPr bwMode="auto">
          <a:xfrm flipH="1">
            <a:off x="2435208" y="3578638"/>
            <a:ext cx="3081585" cy="1200329"/>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7200"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目  录</a:t>
            </a:r>
            <a:endParaRPr lang="en-US" altLang="zh-CN" sz="7200"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 name="TextBox 59"/>
          <p:cNvSpPr>
            <a:spLocks noChangeArrowheads="1"/>
          </p:cNvSpPr>
          <p:nvPr/>
        </p:nvSpPr>
        <p:spPr bwMode="auto">
          <a:xfrm flipH="1">
            <a:off x="1696714" y="4879399"/>
            <a:ext cx="4558575" cy="830997"/>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altLang="zh-CN" sz="4800"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CONTENTS</a:t>
            </a:r>
            <a:endParaRPr lang="en-US" altLang="zh-CN" sz="4800"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21" name="组合 20"/>
          <p:cNvGrpSpPr/>
          <p:nvPr/>
        </p:nvGrpSpPr>
        <p:grpSpPr>
          <a:xfrm>
            <a:off x="6597761" y="870555"/>
            <a:ext cx="3461137" cy="527152"/>
            <a:chOff x="5642840" y="664716"/>
            <a:chExt cx="3461137" cy="527152"/>
          </a:xfrm>
        </p:grpSpPr>
        <p:sp>
          <p:nvSpPr>
            <p:cNvPr id="22" name="矩形 21"/>
            <p:cNvSpPr/>
            <p:nvPr/>
          </p:nvSpPr>
          <p:spPr>
            <a:xfrm>
              <a:off x="5642840" y="751194"/>
              <a:ext cx="440674" cy="440674"/>
            </a:xfrm>
            <a:prstGeom prst="rect">
              <a:avLst/>
            </a:prstGeom>
            <a:solidFill>
              <a:srgbClr val="E94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4</a:t>
              </a:r>
              <a:endParaRPr lang="zh-CN" altLang="en-US" sz="2000"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3" name="文本框 9"/>
            <p:cNvSpPr txBox="1"/>
            <p:nvPr/>
          </p:nvSpPr>
          <p:spPr>
            <a:xfrm>
              <a:off x="6216918" y="664716"/>
              <a:ext cx="2887059" cy="430530"/>
            </a:xfrm>
            <a:prstGeom prst="rect">
              <a:avLst/>
            </a:prstGeom>
            <a:noFill/>
          </p:spPr>
          <p:txBody>
            <a:bodyPr wrap="square" lIns="0" tIns="0" rIns="0" bIns="0" rtlCol="0">
              <a:spAutoFit/>
            </a:bodyPr>
            <a:lstStyle/>
            <a:p>
              <a:pPr marL="0" lvl="1"/>
              <a:r>
                <a:rPr lang="zh-CN" altLang="en-US" sz="2800" dirty="0">
                  <a:solidFill>
                    <a:srgbClr val="E94149"/>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数字证书解锁</a:t>
              </a:r>
              <a:endParaRPr lang="zh-CN" altLang="en-US" sz="2800" dirty="0">
                <a:solidFill>
                  <a:srgbClr val="E94149"/>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27" name="任意多边形: 形状 26"/>
          <p:cNvSpPr/>
          <p:nvPr/>
        </p:nvSpPr>
        <p:spPr>
          <a:xfrm rot="16200000">
            <a:off x="-3752421" y="-2138201"/>
            <a:ext cx="6858000" cy="8839194"/>
          </a:xfrm>
          <a:custGeom>
            <a:avLst/>
            <a:gdLst>
              <a:gd name="connsiteX0" fmla="*/ 6858000 w 6858000"/>
              <a:gd name="connsiteY0" fmla="*/ 1735301 h 8839194"/>
              <a:gd name="connsiteX1" fmla="*/ 6858000 w 6858000"/>
              <a:gd name="connsiteY1" fmla="*/ 6051901 h 8839194"/>
              <a:gd name="connsiteX2" fmla="*/ 4070707 w 6858000"/>
              <a:gd name="connsiteY2" fmla="*/ 8839194 h 8839194"/>
              <a:gd name="connsiteX3" fmla="*/ 0 w 6858000"/>
              <a:gd name="connsiteY3" fmla="*/ 4768488 h 8839194"/>
              <a:gd name="connsiteX4" fmla="*/ 0 w 6858000"/>
              <a:gd name="connsiteY4" fmla="*/ 3018714 h 8839194"/>
              <a:gd name="connsiteX5" fmla="*/ 3018714 w 6858000"/>
              <a:gd name="connsiteY5" fmla="*/ 0 h 8839194"/>
              <a:gd name="connsiteX6" fmla="*/ 5122699 w 6858000"/>
              <a:gd name="connsiteY6" fmla="*/ 0 h 883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8839194">
                <a:moveTo>
                  <a:pt x="6858000" y="1735301"/>
                </a:moveTo>
                <a:lnTo>
                  <a:pt x="6858000" y="6051901"/>
                </a:lnTo>
                <a:lnTo>
                  <a:pt x="4070707" y="8839194"/>
                </a:lnTo>
                <a:lnTo>
                  <a:pt x="0" y="4768488"/>
                </a:lnTo>
                <a:lnTo>
                  <a:pt x="0" y="3018714"/>
                </a:lnTo>
                <a:lnTo>
                  <a:pt x="3018714" y="0"/>
                </a:lnTo>
                <a:lnTo>
                  <a:pt x="51226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8" name="任意多边形: 形状 27"/>
          <p:cNvSpPr/>
          <p:nvPr/>
        </p:nvSpPr>
        <p:spPr>
          <a:xfrm rot="16200000">
            <a:off x="-4352099" y="-1538525"/>
            <a:ext cx="6858002" cy="7639840"/>
          </a:xfrm>
          <a:custGeom>
            <a:avLst/>
            <a:gdLst>
              <a:gd name="connsiteX0" fmla="*/ 6858002 w 6858002"/>
              <a:gd name="connsiteY0" fmla="*/ 535949 h 7639840"/>
              <a:gd name="connsiteX1" fmla="*/ 6858002 w 6858002"/>
              <a:gd name="connsiteY1" fmla="*/ 4852546 h 7639840"/>
              <a:gd name="connsiteX2" fmla="*/ 4070707 w 6858002"/>
              <a:gd name="connsiteY2" fmla="*/ 7639840 h 7639840"/>
              <a:gd name="connsiteX3" fmla="*/ 0 w 6858002"/>
              <a:gd name="connsiteY3" fmla="*/ 3569134 h 7639840"/>
              <a:gd name="connsiteX4" fmla="*/ 0 w 6858002"/>
              <a:gd name="connsiteY4" fmla="*/ 1819360 h 7639840"/>
              <a:gd name="connsiteX5" fmla="*/ 1819361 w 6858002"/>
              <a:gd name="connsiteY5" fmla="*/ 0 h 7639840"/>
              <a:gd name="connsiteX6" fmla="*/ 6322052 w 6858002"/>
              <a:gd name="connsiteY6" fmla="*/ 0 h 763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2" h="7639840">
                <a:moveTo>
                  <a:pt x="6858002" y="535949"/>
                </a:moveTo>
                <a:lnTo>
                  <a:pt x="6858002" y="4852546"/>
                </a:lnTo>
                <a:lnTo>
                  <a:pt x="4070707" y="7639840"/>
                </a:lnTo>
                <a:lnTo>
                  <a:pt x="0" y="3569134"/>
                </a:lnTo>
                <a:lnTo>
                  <a:pt x="0" y="1819360"/>
                </a:lnTo>
                <a:lnTo>
                  <a:pt x="1819361" y="0"/>
                </a:lnTo>
                <a:lnTo>
                  <a:pt x="6322052"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5" name="组合 4"/>
          <p:cNvGrpSpPr/>
          <p:nvPr/>
        </p:nvGrpSpPr>
        <p:grpSpPr>
          <a:xfrm>
            <a:off x="6597761" y="4633565"/>
            <a:ext cx="3461385" cy="527152"/>
            <a:chOff x="5642840" y="664716"/>
            <a:chExt cx="3461385" cy="527152"/>
          </a:xfrm>
        </p:grpSpPr>
        <p:sp>
          <p:nvSpPr>
            <p:cNvPr id="6" name="矩形 5"/>
            <p:cNvSpPr/>
            <p:nvPr>
              <p:custDataLst>
                <p:tags r:id="rId1"/>
              </p:custDataLst>
            </p:nvPr>
          </p:nvSpPr>
          <p:spPr>
            <a:xfrm>
              <a:off x="5642840" y="751194"/>
              <a:ext cx="440674" cy="440674"/>
            </a:xfrm>
            <a:prstGeom prst="rect">
              <a:avLst/>
            </a:prstGeom>
            <a:solidFill>
              <a:srgbClr val="E94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6</a:t>
              </a:r>
              <a:endParaRPr lang="zh-CN" altLang="en-US" sz="2000"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文本框 9"/>
            <p:cNvSpPr txBox="1"/>
            <p:nvPr>
              <p:custDataLst>
                <p:tags r:id="rId2"/>
              </p:custDataLst>
            </p:nvPr>
          </p:nvSpPr>
          <p:spPr>
            <a:xfrm>
              <a:off x="6216880" y="664716"/>
              <a:ext cx="2887345" cy="430530"/>
            </a:xfrm>
            <a:prstGeom prst="rect">
              <a:avLst/>
            </a:prstGeom>
            <a:noFill/>
          </p:spPr>
          <p:txBody>
            <a:bodyPr wrap="square" lIns="0" tIns="0" rIns="0" bIns="0" rtlCol="0">
              <a:spAutoFit/>
            </a:bodyPr>
            <a:p>
              <a:pPr marL="0" lvl="1"/>
              <a:r>
                <a:rPr lang="zh-CN" altLang="en-US" sz="2800" dirty="0">
                  <a:solidFill>
                    <a:srgbClr val="E94149"/>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管理员</a:t>
              </a:r>
              <a:r>
                <a:rPr lang="zh-CN" altLang="en-US" sz="2800" dirty="0">
                  <a:solidFill>
                    <a:srgbClr val="E94149"/>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鉴证</a:t>
              </a:r>
              <a:endParaRPr lang="zh-CN" altLang="en-US" sz="2800" dirty="0">
                <a:solidFill>
                  <a:srgbClr val="E94149"/>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 name="组合 1"/>
          <p:cNvGrpSpPr/>
          <p:nvPr/>
        </p:nvGrpSpPr>
        <p:grpSpPr>
          <a:xfrm>
            <a:off x="6597761" y="2795358"/>
            <a:ext cx="3461137" cy="440674"/>
            <a:chOff x="5642840" y="751194"/>
            <a:chExt cx="3461137" cy="440674"/>
          </a:xfrm>
        </p:grpSpPr>
        <p:sp>
          <p:nvSpPr>
            <p:cNvPr id="3" name="矩形 2"/>
            <p:cNvSpPr/>
            <p:nvPr>
              <p:custDataLst>
                <p:tags r:id="rId3"/>
              </p:custDataLst>
            </p:nvPr>
          </p:nvSpPr>
          <p:spPr>
            <a:xfrm>
              <a:off x="5642840" y="751194"/>
              <a:ext cx="440674" cy="440674"/>
            </a:xfrm>
            <a:prstGeom prst="rect">
              <a:avLst/>
            </a:prstGeom>
            <a:solidFill>
              <a:srgbClr val="E94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5</a:t>
              </a:r>
              <a:endParaRPr lang="zh-CN" altLang="en-US" sz="2000"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 name="文本框 9"/>
            <p:cNvSpPr txBox="1"/>
            <p:nvPr>
              <p:custDataLst>
                <p:tags r:id="rId4"/>
              </p:custDataLst>
            </p:nvPr>
          </p:nvSpPr>
          <p:spPr>
            <a:xfrm>
              <a:off x="6216918" y="761236"/>
              <a:ext cx="2887059" cy="430530"/>
            </a:xfrm>
            <a:prstGeom prst="rect">
              <a:avLst/>
            </a:prstGeom>
            <a:noFill/>
          </p:spPr>
          <p:txBody>
            <a:bodyPr wrap="square" lIns="0" tIns="0" rIns="0" bIns="0" rtlCol="0">
              <a:spAutoFit/>
            </a:bodyPr>
            <a:p>
              <a:pPr marL="0" lvl="1"/>
              <a:r>
                <a:rPr lang="zh-CN" altLang="en-US" sz="2800" dirty="0">
                  <a:solidFill>
                    <a:srgbClr val="E94149"/>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数字证书信息</a:t>
              </a:r>
              <a:r>
                <a:rPr lang="zh-CN" altLang="en-US" sz="2800" dirty="0">
                  <a:solidFill>
                    <a:srgbClr val="E94149"/>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变更</a:t>
              </a:r>
              <a:endParaRPr lang="zh-CN" altLang="en-US" sz="2800" dirty="0">
                <a:solidFill>
                  <a:srgbClr val="E94149"/>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2" name="文本框 11"/>
          <p:cNvSpPr txBox="1"/>
          <p:nvPr/>
        </p:nvSpPr>
        <p:spPr>
          <a:xfrm>
            <a:off x="7171690" y="1671320"/>
            <a:ext cx="4064000" cy="645160"/>
          </a:xfrm>
          <a:prstGeom prst="rect">
            <a:avLst/>
          </a:prstGeom>
          <a:noFill/>
        </p:spPr>
        <p:txBody>
          <a:bodyPr wrap="square" rtlCol="0">
            <a:spAutoFit/>
          </a:bodyPr>
          <a:p>
            <a:r>
              <a:rPr lang="zh-CN" altLang="en-US">
                <a:sym typeface="+mn-ea"/>
              </a:rPr>
              <a:t>仅适用于线上渠道</a:t>
            </a:r>
            <a:r>
              <a:rPr lang="zh-CN" altLang="en-US">
                <a:sym typeface="+mn-ea"/>
              </a:rPr>
              <a:t>办理</a:t>
            </a:r>
            <a:r>
              <a:rPr lang="zh-CN" altLang="en-US">
                <a:sym typeface="+mn-ea"/>
              </a:rPr>
              <a:t>的用户，线下申请的证书通过证书助手</a:t>
            </a:r>
            <a:r>
              <a:rPr lang="zh-CN" altLang="en-US">
                <a:sym typeface="+mn-ea"/>
              </a:rPr>
              <a:t>解锁。</a:t>
            </a:r>
            <a:endParaRPr lang="zh-CN" altLang="en-US">
              <a:sym typeface="+mn-ea"/>
            </a:endParaRPr>
          </a:p>
        </p:txBody>
      </p:sp>
      <p:sp>
        <p:nvSpPr>
          <p:cNvPr id="16" name="文本框 15"/>
          <p:cNvSpPr txBox="1"/>
          <p:nvPr/>
        </p:nvSpPr>
        <p:spPr>
          <a:xfrm>
            <a:off x="7212965" y="3429000"/>
            <a:ext cx="3997960" cy="922020"/>
          </a:xfrm>
          <a:prstGeom prst="rect">
            <a:avLst/>
          </a:prstGeom>
          <a:noFill/>
        </p:spPr>
        <p:txBody>
          <a:bodyPr wrap="square" rtlCol="0" anchor="t">
            <a:spAutoFit/>
          </a:bodyPr>
          <a:p>
            <a:r>
              <a:rPr lang="zh-CN" altLang="en-US">
                <a:sym typeface="+mn-ea"/>
              </a:rPr>
              <a:t>仅适用于线上渠道</a:t>
            </a:r>
            <a:r>
              <a:rPr lang="zh-CN" altLang="en-US">
                <a:sym typeface="+mn-ea"/>
              </a:rPr>
              <a:t>办理</a:t>
            </a:r>
            <a:r>
              <a:rPr lang="zh-CN" altLang="en-US">
                <a:sym typeface="+mn-ea"/>
              </a:rPr>
              <a:t>的用户，线下申请的证书需市级管理员变更证书</a:t>
            </a:r>
            <a:r>
              <a:rPr lang="zh-CN" altLang="en-US">
                <a:sym typeface="+mn-ea"/>
              </a:rPr>
              <a:t>信息。</a:t>
            </a:r>
            <a:endParaRPr lang="zh-CN" altLang="en-US">
              <a:sym typeface="+mn-ea"/>
            </a:endParaRPr>
          </a:p>
        </p:txBody>
      </p:sp>
    </p:spTree>
  </p:cSld>
  <p:clrMapOvr>
    <a:masterClrMapping/>
  </p:clrMapOvr>
  <p:transition spd="med"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up)">
                                      <p:cBhvr>
                                        <p:cTn id="13" dur="500"/>
                                        <p:tgtEl>
                                          <p:spTgt spid="8"/>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0" name="文本框 99"/>
          <p:cNvSpPr txBox="1"/>
          <p:nvPr/>
        </p:nvSpPr>
        <p:spPr>
          <a:xfrm>
            <a:off x="1022985" y="693420"/>
            <a:ext cx="5080000" cy="368300"/>
          </a:xfrm>
          <a:prstGeom prst="rect">
            <a:avLst/>
          </a:prstGeom>
          <a:noFill/>
          <a:ln w="9525">
            <a:noFill/>
          </a:ln>
        </p:spPr>
        <p:txBody>
          <a:bodyPr>
            <a:spAutoFit/>
          </a:bodyPr>
          <a:p>
            <a:pPr indent="0"/>
            <a:r>
              <a:rPr lang="zh-CN" b="0">
                <a:solidFill>
                  <a:srgbClr val="333333"/>
                </a:solidFill>
                <a:ea typeface="宋体" panose="02010600030101010101" pitchFamily="2" charset="-122"/>
              </a:rPr>
              <a:t>2、录入证件号码，点击</a:t>
            </a:r>
            <a:r>
              <a:rPr lang="en-US" b="0">
                <a:solidFill>
                  <a:srgbClr val="333333"/>
                </a:solidFill>
                <a:latin typeface="宋体" panose="02010600030101010101" pitchFamily="2" charset="-122"/>
                <a:ea typeface="宋体" panose="02010600030101010101" pitchFamily="2" charset="-122"/>
              </a:rPr>
              <a:t>"</a:t>
            </a:r>
            <a:r>
              <a:rPr lang="zh-CN" b="1">
                <a:solidFill>
                  <a:srgbClr val="FF0000"/>
                </a:solidFill>
                <a:ea typeface="宋体" panose="02010600030101010101" pitchFamily="2" charset="-122"/>
              </a:rPr>
              <a:t>查询</a:t>
            </a:r>
            <a:r>
              <a:rPr lang="zh-CN" b="0">
                <a:solidFill>
                  <a:srgbClr val="333333"/>
                </a:solidFill>
                <a:ea typeface="宋体" panose="02010600030101010101" pitchFamily="2" charset="-122"/>
              </a:rPr>
              <a:t>"。</a:t>
            </a:r>
            <a:endParaRPr lang="zh-CN" altLang="en-US" b="0">
              <a:solidFill>
                <a:srgbClr val="333333"/>
              </a:solidFill>
              <a:ea typeface="宋体" panose="02010600030101010101" pitchFamily="2" charset="-122"/>
            </a:endParaRPr>
          </a:p>
        </p:txBody>
      </p:sp>
      <p:pic>
        <p:nvPicPr>
          <p:cNvPr id="2" name="图片 1"/>
          <p:cNvPicPr>
            <a:picLocks noChangeAspect="1"/>
          </p:cNvPicPr>
          <p:nvPr>
            <p:custDataLst>
              <p:tags r:id="rId1"/>
            </p:custDataLst>
          </p:nvPr>
        </p:nvPicPr>
        <p:blipFill>
          <a:blip r:embed="rId2"/>
          <a:stretch>
            <a:fillRect/>
          </a:stretch>
        </p:blipFill>
        <p:spPr>
          <a:xfrm>
            <a:off x="910590" y="1262380"/>
            <a:ext cx="10370820" cy="4663440"/>
          </a:xfrm>
          <a:prstGeom prst="rect">
            <a:avLst/>
          </a:prstGeom>
        </p:spPr>
      </p:pic>
    </p:spTree>
  </p:cSld>
  <p:clrMapOvr>
    <a:masterClrMapping/>
  </p:clrMapOvr>
  <p:transition spd="med" advClick="0" advTm="3000">
    <p:random/>
  </p:transition>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0" name="文本框 99"/>
          <p:cNvSpPr txBox="1"/>
          <p:nvPr/>
        </p:nvSpPr>
        <p:spPr>
          <a:xfrm>
            <a:off x="592455" y="688340"/>
            <a:ext cx="9986645" cy="368300"/>
          </a:xfrm>
          <a:prstGeom prst="rect">
            <a:avLst/>
          </a:prstGeom>
          <a:noFill/>
          <a:ln w="9525">
            <a:noFill/>
          </a:ln>
        </p:spPr>
        <p:txBody>
          <a:bodyPr wrap="square">
            <a:spAutoFit/>
          </a:bodyPr>
          <a:p>
            <a:pPr indent="0"/>
            <a:r>
              <a:rPr lang="zh-CN" b="0">
                <a:solidFill>
                  <a:srgbClr val="333333"/>
                </a:solidFill>
                <a:ea typeface="宋体" panose="02010600030101010101" pitchFamily="2" charset="-122"/>
              </a:rPr>
              <a:t>3、系统将会推送验证码到证书绑定的手机号上，收到短信验证码输入后，点击</a:t>
            </a:r>
            <a:r>
              <a:rPr lang="zh-CN" b="1">
                <a:solidFill>
                  <a:srgbClr val="FF0000"/>
                </a:solidFill>
                <a:ea typeface="宋体" panose="02010600030101010101" pitchFamily="2" charset="-122"/>
              </a:rPr>
              <a:t>确定</a:t>
            </a:r>
            <a:r>
              <a:rPr lang="zh-CN" b="0">
                <a:solidFill>
                  <a:srgbClr val="333333"/>
                </a:solidFill>
                <a:ea typeface="宋体" panose="02010600030101010101" pitchFamily="2" charset="-122"/>
              </a:rPr>
              <a:t>。选择</a:t>
            </a:r>
            <a:r>
              <a:rPr lang="zh-CN" b="1">
                <a:solidFill>
                  <a:srgbClr val="FF0000"/>
                </a:solidFill>
                <a:ea typeface="宋体" panose="02010600030101010101" pitchFamily="2" charset="-122"/>
              </a:rPr>
              <a:t>补办</a:t>
            </a:r>
            <a:endParaRPr lang="zh-CN" b="1">
              <a:solidFill>
                <a:srgbClr val="FF0000"/>
              </a:solidFill>
              <a:ea typeface="宋体" panose="02010600030101010101" pitchFamily="2" charset="-122"/>
            </a:endParaRPr>
          </a:p>
        </p:txBody>
      </p:sp>
      <p:pic>
        <p:nvPicPr>
          <p:cNvPr id="55" name="图片 29"/>
          <p:cNvPicPr>
            <a:picLocks noChangeAspect="1"/>
          </p:cNvPicPr>
          <p:nvPr>
            <p:custDataLst>
              <p:tags r:id="rId1"/>
            </p:custDataLst>
          </p:nvPr>
        </p:nvPicPr>
        <p:blipFill>
          <a:blip r:embed="rId2"/>
          <a:stretch>
            <a:fillRect/>
          </a:stretch>
        </p:blipFill>
        <p:spPr>
          <a:xfrm>
            <a:off x="730885" y="1267460"/>
            <a:ext cx="5668645" cy="2299335"/>
          </a:xfrm>
          <a:prstGeom prst="rect">
            <a:avLst/>
          </a:prstGeom>
          <a:noFill/>
          <a:ln>
            <a:noFill/>
          </a:ln>
        </p:spPr>
      </p:pic>
      <p:pic>
        <p:nvPicPr>
          <p:cNvPr id="2" name="图片 1"/>
          <p:cNvPicPr>
            <a:picLocks noChangeAspect="1"/>
          </p:cNvPicPr>
          <p:nvPr>
            <p:custDataLst>
              <p:tags r:id="rId3"/>
            </p:custDataLst>
          </p:nvPr>
        </p:nvPicPr>
        <p:blipFill>
          <a:blip r:embed="rId4"/>
          <a:stretch>
            <a:fillRect/>
          </a:stretch>
        </p:blipFill>
        <p:spPr>
          <a:xfrm>
            <a:off x="1339850" y="3566795"/>
            <a:ext cx="10250805" cy="3133725"/>
          </a:xfrm>
          <a:prstGeom prst="rect">
            <a:avLst/>
          </a:prstGeom>
        </p:spPr>
      </p:pic>
    </p:spTree>
  </p:cSld>
  <p:clrMapOvr>
    <a:masterClrMapping/>
  </p:clrMapOvr>
  <p:transition spd="med" advClick="0" advTm="3000">
    <p:random/>
  </p:transition>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文本框 1"/>
          <p:cNvSpPr txBox="1"/>
          <p:nvPr/>
        </p:nvSpPr>
        <p:spPr>
          <a:xfrm>
            <a:off x="654050" y="745490"/>
            <a:ext cx="10790555" cy="1198880"/>
          </a:xfrm>
          <a:prstGeom prst="rect">
            <a:avLst/>
          </a:prstGeom>
          <a:noFill/>
          <a:ln w="9525">
            <a:noFill/>
          </a:ln>
        </p:spPr>
        <p:txBody>
          <a:bodyPr wrap="square">
            <a:spAutoFit/>
          </a:bodyPr>
          <a:p>
            <a:pPr indent="0"/>
            <a:r>
              <a:rPr lang="zh-CN" b="0">
                <a:solidFill>
                  <a:srgbClr val="333333"/>
                </a:solidFill>
                <a:ea typeface="宋体" panose="02010600030101010101" pitchFamily="2" charset="-122"/>
              </a:rPr>
              <a:t>4、进入订单提交页面，系统默认读出原证书信息，</a:t>
            </a:r>
            <a:r>
              <a:rPr lang="zh-CN" b="0">
                <a:ea typeface="宋体" panose="02010600030101010101" pitchFamily="2" charset="-122"/>
              </a:rPr>
              <a:t>勾选介质，</a:t>
            </a:r>
            <a:r>
              <a:rPr lang="zh-CN" b="0">
                <a:solidFill>
                  <a:srgbClr val="333333"/>
                </a:solidFill>
                <a:ea typeface="宋体" panose="02010600030101010101" pitchFamily="2" charset="-122"/>
              </a:rPr>
              <a:t>信息无误请点击</a:t>
            </a:r>
            <a:r>
              <a:rPr lang="en-US" b="0">
                <a:solidFill>
                  <a:srgbClr val="333333"/>
                </a:solidFill>
                <a:latin typeface="宋体" panose="02010600030101010101" pitchFamily="2" charset="-122"/>
                <a:ea typeface="宋体" panose="02010600030101010101" pitchFamily="2" charset="-122"/>
              </a:rPr>
              <a:t>"</a:t>
            </a:r>
            <a:r>
              <a:rPr lang="zh-CN" b="1">
                <a:solidFill>
                  <a:srgbClr val="FF0000"/>
                </a:solidFill>
                <a:ea typeface="宋体" panose="02010600030101010101" pitchFamily="2" charset="-122"/>
              </a:rPr>
              <a:t>下一步</a:t>
            </a:r>
            <a:r>
              <a:rPr lang="zh-CN" b="0">
                <a:solidFill>
                  <a:srgbClr val="333333"/>
                </a:solidFill>
                <a:ea typeface="宋体" panose="02010600030101010101" pitchFamily="2" charset="-122"/>
              </a:rPr>
              <a:t>"，</a:t>
            </a:r>
            <a:r>
              <a:rPr lang="zh-CN" b="0">
                <a:solidFill>
                  <a:srgbClr val="FF0000"/>
                </a:solidFill>
                <a:ea typeface="宋体" panose="02010600030101010101" pitchFamily="2" charset="-122"/>
              </a:rPr>
              <a:t>如有变更请直接修改再提交</a:t>
            </a:r>
            <a:r>
              <a:rPr lang="zh-CN" b="0">
                <a:solidFill>
                  <a:srgbClr val="333333"/>
                </a:solidFill>
                <a:ea typeface="宋体" panose="02010600030101010101" pitchFamily="2" charset="-122"/>
              </a:rPr>
              <a:t>。</a:t>
            </a:r>
            <a:r>
              <a:rPr lang="zh-CN" altLang="en-US" b="1">
                <a:solidFill>
                  <a:srgbClr val="FF0000"/>
                </a:solidFill>
                <a:sym typeface="+mn-ea"/>
              </a:rPr>
              <a:t>注意：勾选介质；</a:t>
            </a:r>
            <a:r>
              <a:rPr lang="zh-CN" altLang="en-US">
                <a:solidFill>
                  <a:srgbClr val="FF0000"/>
                </a:solidFill>
                <a:sym typeface="+mn-ea"/>
              </a:rPr>
              <a:t>开票信息必须填完整，无法开第二次，影响报销概不负责。</a:t>
            </a:r>
            <a:endParaRPr lang="zh-CN" altLang="en-US">
              <a:solidFill>
                <a:srgbClr val="FF0000"/>
              </a:solidFill>
            </a:endParaRPr>
          </a:p>
          <a:p>
            <a:pPr indent="0"/>
            <a:endParaRPr lang="zh-CN" altLang="en-US"/>
          </a:p>
          <a:p>
            <a:pPr indent="0"/>
            <a:endParaRPr lang="zh-CN" altLang="en-US" b="0">
              <a:solidFill>
                <a:srgbClr val="333333"/>
              </a:solidFill>
              <a:ea typeface="宋体" panose="02010600030101010101" pitchFamily="2" charset="-122"/>
            </a:endParaRPr>
          </a:p>
        </p:txBody>
      </p:sp>
      <p:pic>
        <p:nvPicPr>
          <p:cNvPr id="56" name="图片 30"/>
          <p:cNvPicPr>
            <a:picLocks noChangeAspect="1"/>
          </p:cNvPicPr>
          <p:nvPr>
            <p:custDataLst>
              <p:tags r:id="rId1"/>
            </p:custDataLst>
          </p:nvPr>
        </p:nvPicPr>
        <p:blipFill>
          <a:blip r:embed="rId2"/>
          <a:stretch>
            <a:fillRect/>
          </a:stretch>
        </p:blipFill>
        <p:spPr>
          <a:xfrm>
            <a:off x="831850" y="1591310"/>
            <a:ext cx="5264150" cy="2358390"/>
          </a:xfrm>
          <a:prstGeom prst="rect">
            <a:avLst/>
          </a:prstGeom>
          <a:noFill/>
          <a:ln>
            <a:noFill/>
          </a:ln>
        </p:spPr>
      </p:pic>
      <p:pic>
        <p:nvPicPr>
          <p:cNvPr id="57" name="图片 31"/>
          <p:cNvPicPr>
            <a:picLocks noChangeAspect="1"/>
          </p:cNvPicPr>
          <p:nvPr>
            <p:custDataLst>
              <p:tags r:id="rId3"/>
            </p:custDataLst>
          </p:nvPr>
        </p:nvPicPr>
        <p:blipFill>
          <a:blip r:embed="rId4"/>
          <a:stretch>
            <a:fillRect/>
          </a:stretch>
        </p:blipFill>
        <p:spPr>
          <a:xfrm>
            <a:off x="4973955" y="3315335"/>
            <a:ext cx="6567805" cy="3028315"/>
          </a:xfrm>
          <a:prstGeom prst="rect">
            <a:avLst/>
          </a:prstGeom>
          <a:noFill/>
          <a:ln>
            <a:noFill/>
          </a:ln>
        </p:spPr>
      </p:pic>
      <p:sp>
        <p:nvSpPr>
          <p:cNvPr id="3" name="文本框 2"/>
          <p:cNvSpPr txBox="1"/>
          <p:nvPr/>
        </p:nvSpPr>
        <p:spPr>
          <a:xfrm>
            <a:off x="711200" y="4333240"/>
            <a:ext cx="4064000" cy="1476375"/>
          </a:xfrm>
          <a:prstGeom prst="rect">
            <a:avLst/>
          </a:prstGeom>
          <a:noFill/>
        </p:spPr>
        <p:txBody>
          <a:bodyPr wrap="square" rtlCol="0">
            <a:spAutoFit/>
          </a:bodyPr>
          <a:p>
            <a:r>
              <a:rPr lang="zh-CN" altLang="en-US" b="1">
                <a:solidFill>
                  <a:srgbClr val="FF0000"/>
                </a:solidFill>
                <a:ea typeface="宋体" panose="02010600030101010101" pitchFamily="2" charset="-122"/>
                <a:sym typeface="+mn-ea"/>
              </a:rPr>
              <a:t>注：</a:t>
            </a:r>
            <a:r>
              <a:rPr lang="zh-CN" altLang="en-US">
                <a:solidFill>
                  <a:srgbClr val="333333"/>
                </a:solidFill>
                <a:ea typeface="宋体" panose="02010600030101010101" pitchFamily="2" charset="-122"/>
                <a:sym typeface="+mn-ea"/>
              </a:rPr>
              <a:t>身份证、名字不可以修改，修改后的手机号也必须是本人身份证实名认证后的手机号。不可修改为别人的信息，否则通不过。</a:t>
            </a:r>
            <a:endParaRPr lang="zh-CN" altLang="en-US" b="0">
              <a:solidFill>
                <a:srgbClr val="333333"/>
              </a:solidFill>
              <a:ea typeface="宋体" panose="02010600030101010101" pitchFamily="2" charset="-122"/>
            </a:endParaRPr>
          </a:p>
          <a:p>
            <a:endParaRPr lang="zh-CN" altLang="en-US"/>
          </a:p>
        </p:txBody>
      </p:sp>
    </p:spTree>
  </p:cSld>
  <p:clrMapOvr>
    <a:masterClrMapping/>
  </p:clrMapOvr>
  <p:transition spd="med" advClick="0" advTm="3000">
    <p:random/>
  </p:transition>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0" name="文本框 99"/>
          <p:cNvSpPr txBox="1"/>
          <p:nvPr/>
        </p:nvSpPr>
        <p:spPr>
          <a:xfrm>
            <a:off x="1189355" y="791210"/>
            <a:ext cx="7045325" cy="368300"/>
          </a:xfrm>
          <a:prstGeom prst="rect">
            <a:avLst/>
          </a:prstGeom>
          <a:noFill/>
          <a:ln w="9525">
            <a:noFill/>
          </a:ln>
        </p:spPr>
        <p:txBody>
          <a:bodyPr wrap="square">
            <a:spAutoFit/>
          </a:bodyPr>
          <a:p>
            <a:pPr indent="0"/>
            <a:r>
              <a:rPr lang="zh-CN" b="0">
                <a:solidFill>
                  <a:srgbClr val="333333"/>
                </a:solidFill>
                <a:ea typeface="宋体" panose="02010600030101010101" pitchFamily="2" charset="-122"/>
              </a:rPr>
              <a:t>5、如图所示上传证件照片，点击</a:t>
            </a:r>
            <a:r>
              <a:rPr lang="en-US" b="0">
                <a:solidFill>
                  <a:srgbClr val="333333"/>
                </a:solidFill>
                <a:latin typeface="宋体" panose="02010600030101010101" pitchFamily="2" charset="-122"/>
                <a:ea typeface="宋体" panose="02010600030101010101" pitchFamily="2" charset="-122"/>
              </a:rPr>
              <a:t>"</a:t>
            </a:r>
            <a:r>
              <a:rPr lang="zh-CN" b="1">
                <a:solidFill>
                  <a:srgbClr val="FF0000"/>
                </a:solidFill>
                <a:ea typeface="宋体" panose="02010600030101010101" pitchFamily="2" charset="-122"/>
              </a:rPr>
              <a:t>确认申请</a:t>
            </a:r>
            <a:r>
              <a:rPr lang="zh-CN" b="0">
                <a:solidFill>
                  <a:srgbClr val="333333"/>
                </a:solidFill>
                <a:ea typeface="宋体" panose="02010600030101010101" pitchFamily="2" charset="-122"/>
              </a:rPr>
              <a:t>"后进行签名确认。</a:t>
            </a:r>
            <a:endParaRPr lang="zh-CN" altLang="en-US" b="0">
              <a:solidFill>
                <a:srgbClr val="333333"/>
              </a:solidFill>
              <a:ea typeface="宋体" panose="02010600030101010101" pitchFamily="2" charset="-122"/>
            </a:endParaRPr>
          </a:p>
        </p:txBody>
      </p:sp>
      <p:pic>
        <p:nvPicPr>
          <p:cNvPr id="58" name="图片 32"/>
          <p:cNvPicPr>
            <a:picLocks noChangeAspect="1"/>
          </p:cNvPicPr>
          <p:nvPr>
            <p:custDataLst>
              <p:tags r:id="rId1"/>
            </p:custDataLst>
          </p:nvPr>
        </p:nvPicPr>
        <p:blipFill>
          <a:blip r:embed="rId2"/>
          <a:stretch>
            <a:fillRect/>
          </a:stretch>
        </p:blipFill>
        <p:spPr>
          <a:xfrm>
            <a:off x="969010" y="1412240"/>
            <a:ext cx="6124575" cy="2961640"/>
          </a:xfrm>
          <a:prstGeom prst="rect">
            <a:avLst/>
          </a:prstGeom>
          <a:noFill/>
          <a:ln>
            <a:noFill/>
          </a:ln>
        </p:spPr>
      </p:pic>
      <p:pic>
        <p:nvPicPr>
          <p:cNvPr id="59" name="图片 33"/>
          <p:cNvPicPr>
            <a:picLocks noChangeAspect="1"/>
          </p:cNvPicPr>
          <p:nvPr>
            <p:custDataLst>
              <p:tags r:id="rId3"/>
            </p:custDataLst>
          </p:nvPr>
        </p:nvPicPr>
        <p:blipFill>
          <a:blip r:embed="rId4"/>
          <a:stretch>
            <a:fillRect/>
          </a:stretch>
        </p:blipFill>
        <p:spPr>
          <a:xfrm>
            <a:off x="5963920" y="3429000"/>
            <a:ext cx="5800725" cy="2910205"/>
          </a:xfrm>
          <a:prstGeom prst="rect">
            <a:avLst/>
          </a:prstGeom>
          <a:noFill/>
          <a:ln>
            <a:noFill/>
          </a:ln>
        </p:spPr>
      </p:pic>
    </p:spTree>
  </p:cSld>
  <p:clrMapOvr>
    <a:masterClrMapping/>
  </p:clrMapOvr>
  <p:transition spd="med" advClick="0" advTm="3000">
    <p:random/>
  </p:transition>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0" name="文本框 99"/>
          <p:cNvSpPr txBox="1"/>
          <p:nvPr/>
        </p:nvSpPr>
        <p:spPr>
          <a:xfrm>
            <a:off x="1210310" y="513715"/>
            <a:ext cx="9566275" cy="368300"/>
          </a:xfrm>
          <a:prstGeom prst="rect">
            <a:avLst/>
          </a:prstGeom>
          <a:noFill/>
          <a:ln w="9525">
            <a:noFill/>
          </a:ln>
        </p:spPr>
        <p:txBody>
          <a:bodyPr wrap="square">
            <a:spAutoFit/>
          </a:bodyPr>
          <a:p>
            <a:pPr indent="0"/>
            <a:r>
              <a:rPr lang="zh-CN" b="0">
                <a:solidFill>
                  <a:srgbClr val="333333"/>
                </a:solidFill>
                <a:ea typeface="宋体" panose="02010600030101010101" pitchFamily="2" charset="-122"/>
              </a:rPr>
              <a:t>6、确认后，系统将自动跳转到支付页面，此时选择微信方式进行支付。</a:t>
            </a:r>
            <a:endParaRPr lang="zh-CN" altLang="en-US" b="0">
              <a:solidFill>
                <a:srgbClr val="333333"/>
              </a:solidFill>
              <a:ea typeface="宋体" panose="02010600030101010101" pitchFamily="2" charset="-122"/>
            </a:endParaRPr>
          </a:p>
        </p:txBody>
      </p:sp>
      <p:sp>
        <p:nvSpPr>
          <p:cNvPr id="2" name="文本框 1"/>
          <p:cNvSpPr txBox="1"/>
          <p:nvPr/>
        </p:nvSpPr>
        <p:spPr>
          <a:xfrm>
            <a:off x="838200" y="3921125"/>
            <a:ext cx="3722370" cy="2234565"/>
          </a:xfrm>
          <a:prstGeom prst="rect">
            <a:avLst/>
          </a:prstGeom>
          <a:noFill/>
          <a:ln w="9525">
            <a:noFill/>
          </a:ln>
        </p:spPr>
        <p:txBody>
          <a:bodyPr>
            <a:noAutofit/>
          </a:bodyPr>
          <a:p>
            <a:pPr indent="0"/>
            <a:r>
              <a:rPr lang="zh-CN" sz="1400" b="1">
                <a:solidFill>
                  <a:srgbClr val="FF0000"/>
                </a:solidFill>
                <a:ea typeface="宋体" panose="02010600030101010101" pitchFamily="2" charset="-122"/>
              </a:rPr>
              <a:t>注意事项：</a:t>
            </a:r>
            <a:r>
              <a:rPr lang="zh-CN" sz="1400" b="0">
                <a:solidFill>
                  <a:srgbClr val="333333"/>
                </a:solidFill>
                <a:ea typeface="宋体" panose="02010600030101010101" pitchFamily="2" charset="-122"/>
              </a:rPr>
              <a:t>(1)介质费用支付完成后，</a:t>
            </a:r>
            <a:r>
              <a:rPr lang="zh-CN" sz="1400" b="0">
                <a:solidFill>
                  <a:schemeClr val="tx1"/>
                </a:solidFill>
                <a:ea typeface="宋体" panose="02010600030101010101" pitchFamily="2" charset="-122"/>
              </a:rPr>
              <a:t>无需邮寄申请资料</a:t>
            </a:r>
            <a:endParaRPr lang="zh-CN" sz="1400" b="0">
              <a:solidFill>
                <a:schemeClr val="tx1"/>
              </a:solidFill>
              <a:ea typeface="宋体" panose="02010600030101010101" pitchFamily="2" charset="-122"/>
            </a:endParaRPr>
          </a:p>
          <a:p>
            <a:pPr indent="0"/>
            <a:r>
              <a:rPr lang="zh-CN" sz="1400" b="0">
                <a:solidFill>
                  <a:schemeClr val="tx1"/>
                </a:solidFill>
                <a:ea typeface="宋体" panose="02010600030101010101" pitchFamily="2" charset="-122"/>
              </a:rPr>
              <a:t>（除辖区管理员特别要求外）</a:t>
            </a:r>
            <a:r>
              <a:rPr lang="zh-CN" sz="1400" b="0">
                <a:solidFill>
                  <a:srgbClr val="333333"/>
                </a:solidFill>
                <a:ea typeface="宋体" panose="02010600030101010101" pitchFamily="2" charset="-122"/>
              </a:rPr>
              <a:t>。请将</a:t>
            </a:r>
            <a:r>
              <a:rPr lang="zh-CN" sz="1400">
                <a:solidFill>
                  <a:srgbClr val="FF0000"/>
                </a:solidFill>
                <a:ea typeface="宋体" panose="02010600030101010101" pitchFamily="2" charset="-122"/>
              </a:rPr>
              <a:t>订单号</a:t>
            </a:r>
            <a:endParaRPr lang="zh-CN" sz="1400">
              <a:solidFill>
                <a:srgbClr val="FF0000"/>
              </a:solidFill>
              <a:ea typeface="宋体" panose="02010600030101010101" pitchFamily="2" charset="-122"/>
            </a:endParaRPr>
          </a:p>
          <a:p>
            <a:pPr indent="0"/>
            <a:r>
              <a:rPr lang="zh-CN" sz="1400">
                <a:solidFill>
                  <a:srgbClr val="333333"/>
                </a:solidFill>
                <a:ea typeface="宋体" panose="02010600030101010101" pitchFamily="2" charset="-122"/>
              </a:rPr>
              <a:t>或者</a:t>
            </a:r>
            <a:r>
              <a:rPr lang="zh-CN" sz="1400">
                <a:solidFill>
                  <a:srgbClr val="FF0000"/>
                </a:solidFill>
                <a:ea typeface="宋体" panose="02010600030101010101" pitchFamily="2" charset="-122"/>
              </a:rPr>
              <a:t>申请人的证件号</a:t>
            </a:r>
            <a:r>
              <a:rPr lang="zh-CN" sz="1400" b="0">
                <a:solidFill>
                  <a:srgbClr val="333333"/>
                </a:solidFill>
                <a:ea typeface="宋体" panose="02010600030101010101" pitchFamily="2" charset="-122"/>
              </a:rPr>
              <a:t>告知所辖区</a:t>
            </a:r>
            <a:r>
              <a:rPr lang="zh-CN" b="1">
                <a:solidFill>
                  <a:srgbClr val="FF0000"/>
                </a:solidFill>
                <a:ea typeface="宋体" panose="02010600030101010101" pitchFamily="2" charset="-122"/>
              </a:rPr>
              <a:t>疾控中心的证书管理员，让其帮忙鉴证。</a:t>
            </a:r>
            <a:endParaRPr lang="zh-CN" b="1">
              <a:solidFill>
                <a:srgbClr val="FF0000"/>
              </a:solidFill>
              <a:ea typeface="宋体" panose="02010600030101010101" pitchFamily="2" charset="-122"/>
            </a:endParaRPr>
          </a:p>
          <a:p>
            <a:pPr indent="0"/>
            <a:r>
              <a:rPr lang="zh-CN" sz="1400" b="0">
                <a:solidFill>
                  <a:srgbClr val="333333"/>
                </a:solidFill>
                <a:ea typeface="宋体" panose="02010600030101010101" pitchFamily="2" charset="-122"/>
              </a:rPr>
              <a:t>(2)证书业务审核通知会以</a:t>
            </a:r>
            <a:r>
              <a:rPr lang="zh-CN" sz="1400" b="0">
                <a:solidFill>
                  <a:srgbClr val="FF0000"/>
                </a:solidFill>
                <a:ea typeface="宋体" panose="02010600030101010101" pitchFamily="2" charset="-122"/>
              </a:rPr>
              <a:t>短信和邮件</a:t>
            </a:r>
            <a:r>
              <a:rPr lang="zh-CN" sz="1400" b="0">
                <a:solidFill>
                  <a:srgbClr val="333333"/>
                </a:solidFill>
                <a:ea typeface="宋体" panose="02010600030101010101" pitchFamily="2" charset="-122"/>
              </a:rPr>
              <a:t>的方式</a:t>
            </a:r>
            <a:endParaRPr lang="zh-CN" sz="1400" b="0">
              <a:solidFill>
                <a:srgbClr val="333333"/>
              </a:solidFill>
              <a:ea typeface="宋体" panose="02010600030101010101" pitchFamily="2" charset="-122"/>
            </a:endParaRPr>
          </a:p>
          <a:p>
            <a:pPr indent="0"/>
            <a:r>
              <a:rPr lang="zh-CN" sz="1400" b="0">
                <a:solidFill>
                  <a:srgbClr val="333333"/>
                </a:solidFill>
                <a:ea typeface="宋体" panose="02010600030101010101" pitchFamily="2" charset="-122"/>
              </a:rPr>
              <a:t>发送；用户也可以进入证书业务系统，通过</a:t>
            </a:r>
            <a:endParaRPr lang="zh-CN" sz="1400" b="0">
              <a:solidFill>
                <a:srgbClr val="333333"/>
              </a:solidFill>
              <a:ea typeface="宋体" panose="02010600030101010101" pitchFamily="2" charset="-122"/>
            </a:endParaRPr>
          </a:p>
          <a:p>
            <a:pPr indent="0"/>
            <a:r>
              <a:rPr lang="en-US" sz="1400" b="0">
                <a:solidFill>
                  <a:srgbClr val="333333"/>
                </a:solidFill>
                <a:latin typeface="宋体" panose="02010600030101010101" pitchFamily="2" charset="-122"/>
                <a:ea typeface="宋体" panose="02010600030101010101" pitchFamily="2" charset="-122"/>
              </a:rPr>
              <a:t>"</a:t>
            </a:r>
            <a:r>
              <a:rPr lang="zh-CN" sz="1400" b="0">
                <a:solidFill>
                  <a:srgbClr val="FF0000"/>
                </a:solidFill>
                <a:ea typeface="宋体" panose="02010600030101010101" pitchFamily="2" charset="-122"/>
              </a:rPr>
              <a:t>订单查询</a:t>
            </a:r>
            <a:r>
              <a:rPr lang="zh-CN" sz="1400" b="0">
                <a:solidFill>
                  <a:srgbClr val="333333"/>
                </a:solidFill>
                <a:ea typeface="宋体" panose="02010600030101010101" pitchFamily="2" charset="-122"/>
              </a:rPr>
              <a:t>"页面查询订单状态</a:t>
            </a:r>
            <a:endParaRPr lang="zh-CN" sz="1400" b="0">
              <a:solidFill>
                <a:srgbClr val="333333"/>
              </a:solidFill>
              <a:ea typeface="宋体" panose="02010600030101010101" pitchFamily="2" charset="-122"/>
            </a:endParaRPr>
          </a:p>
          <a:p>
            <a:pPr indent="0"/>
            <a:r>
              <a:rPr lang="zh-CN" altLang="en-US" sz="1400">
                <a:sym typeface="+mn-ea"/>
              </a:rPr>
              <a:t>疾控中心鉴证通过后，我司将为用户制作证书，</a:t>
            </a:r>
            <a:r>
              <a:rPr lang="en-US" altLang="zh-CN" sz="1400">
                <a:sym typeface="+mn-ea"/>
              </a:rPr>
              <a:t>7</a:t>
            </a:r>
            <a:r>
              <a:rPr lang="zh-CN" altLang="en-US" sz="1400">
                <a:sym typeface="+mn-ea"/>
              </a:rPr>
              <a:t>个工作日内根据用户提供的</a:t>
            </a:r>
            <a:r>
              <a:rPr lang="zh-CN" altLang="en-US" sz="1400">
                <a:sym typeface="+mn-ea"/>
              </a:rPr>
              <a:t>资料寄送证书产品及</a:t>
            </a:r>
            <a:r>
              <a:rPr lang="zh-CN" altLang="en-US" sz="1400">
                <a:sym typeface="+mn-ea"/>
              </a:rPr>
              <a:t>电子发票，请用户注意查收。</a:t>
            </a:r>
            <a:endParaRPr lang="zh-CN" altLang="en-US" sz="1400" b="0">
              <a:solidFill>
                <a:srgbClr val="333333"/>
              </a:solidFill>
              <a:ea typeface="宋体" panose="02010600030101010101" pitchFamily="2" charset="-122"/>
            </a:endParaRPr>
          </a:p>
        </p:txBody>
      </p:sp>
      <p:pic>
        <p:nvPicPr>
          <p:cNvPr id="3" name="图片 2"/>
          <p:cNvPicPr>
            <a:picLocks noChangeAspect="1"/>
          </p:cNvPicPr>
          <p:nvPr>
            <p:custDataLst>
              <p:tags r:id="rId1"/>
            </p:custDataLst>
          </p:nvPr>
        </p:nvPicPr>
        <p:blipFill>
          <a:blip r:embed="rId2"/>
          <a:stretch>
            <a:fillRect/>
          </a:stretch>
        </p:blipFill>
        <p:spPr>
          <a:xfrm>
            <a:off x="713740" y="1029335"/>
            <a:ext cx="6579235" cy="2625090"/>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4792980" y="3019425"/>
            <a:ext cx="7096760" cy="3235325"/>
          </a:xfrm>
          <a:prstGeom prst="rect">
            <a:avLst/>
          </a:prstGeom>
        </p:spPr>
      </p:pic>
    </p:spTree>
  </p:cSld>
  <p:clrMapOvr>
    <a:masterClrMapping/>
  </p:clrMapOvr>
  <p:transition spd="med" advClick="0" advTm="3000">
    <p:random/>
  </p:transition>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0" name="文本框 99"/>
          <p:cNvSpPr txBox="1"/>
          <p:nvPr/>
        </p:nvSpPr>
        <p:spPr>
          <a:xfrm>
            <a:off x="551815" y="467360"/>
            <a:ext cx="5080000" cy="368300"/>
          </a:xfrm>
          <a:prstGeom prst="rect">
            <a:avLst/>
          </a:prstGeom>
          <a:noFill/>
          <a:ln w="9525">
            <a:noFill/>
          </a:ln>
        </p:spPr>
        <p:txBody>
          <a:bodyPr>
            <a:spAutoFit/>
          </a:bodyPr>
          <a:p>
            <a:pPr indent="0"/>
            <a:r>
              <a:rPr lang="zh-CN" b="1">
                <a:solidFill>
                  <a:srgbClr val="333333"/>
                </a:solidFill>
                <a:ea typeface="宋体" panose="02010600030101010101" pitchFamily="2" charset="-122"/>
              </a:rPr>
              <a:t>补办</a:t>
            </a:r>
            <a:r>
              <a:rPr lang="en-US" b="1">
                <a:solidFill>
                  <a:srgbClr val="333333"/>
                </a:solidFill>
                <a:latin typeface="宋体" panose="02010600030101010101" pitchFamily="2" charset="-122"/>
                <a:ea typeface="宋体" panose="02010600030101010101" pitchFamily="2" charset="-122"/>
              </a:rPr>
              <a:t>-</a:t>
            </a:r>
            <a:r>
              <a:rPr lang="zh-CN" b="1">
                <a:solidFill>
                  <a:srgbClr val="333333"/>
                </a:solidFill>
                <a:ea typeface="宋体" panose="02010600030101010101" pitchFamily="2" charset="-122"/>
              </a:rPr>
              <a:t>自备介质</a:t>
            </a:r>
            <a:r>
              <a:rPr lang="en-US" b="1">
                <a:solidFill>
                  <a:srgbClr val="333333"/>
                </a:solidFill>
                <a:latin typeface="宋体" panose="02010600030101010101" pitchFamily="2" charset="-122"/>
                <a:ea typeface="宋体" panose="02010600030101010101" pitchFamily="2" charset="-122"/>
              </a:rPr>
              <a:t>UK</a:t>
            </a:r>
            <a:endParaRPr lang="en-US" altLang="en-US" b="1">
              <a:solidFill>
                <a:srgbClr val="333333"/>
              </a:solidFill>
              <a:latin typeface="宋体" panose="02010600030101010101" pitchFamily="2" charset="-122"/>
              <a:ea typeface="宋体" panose="02010600030101010101" pitchFamily="2" charset="-122"/>
            </a:endParaRPr>
          </a:p>
        </p:txBody>
      </p:sp>
      <p:sp>
        <p:nvSpPr>
          <p:cNvPr id="2" name="文本框 1"/>
          <p:cNvSpPr txBox="1"/>
          <p:nvPr/>
        </p:nvSpPr>
        <p:spPr>
          <a:xfrm>
            <a:off x="551815" y="1141095"/>
            <a:ext cx="6993255" cy="368300"/>
          </a:xfrm>
          <a:prstGeom prst="rect">
            <a:avLst/>
          </a:prstGeom>
          <a:noFill/>
          <a:ln w="9525">
            <a:noFill/>
          </a:ln>
        </p:spPr>
        <p:txBody>
          <a:bodyPr wrap="square">
            <a:spAutoFit/>
          </a:bodyPr>
          <a:p>
            <a:pPr indent="0"/>
            <a:r>
              <a:rPr lang="zh-CN" b="0">
                <a:solidFill>
                  <a:srgbClr val="333333"/>
                </a:solidFill>
                <a:ea typeface="宋体" panose="02010600030101010101" pitchFamily="2" charset="-122"/>
              </a:rPr>
              <a:t>1、进入</a:t>
            </a:r>
            <a:r>
              <a:rPr lang="en-US" b="0">
                <a:solidFill>
                  <a:srgbClr val="333333"/>
                </a:solidFill>
                <a:latin typeface="宋体" panose="02010600030101010101" pitchFamily="2" charset="-122"/>
                <a:ea typeface="宋体" panose="02010600030101010101" pitchFamily="2" charset="-122"/>
              </a:rPr>
              <a:t>“</a:t>
            </a:r>
            <a:r>
              <a:rPr lang="zh-CN" b="1">
                <a:solidFill>
                  <a:srgbClr val="FF0000"/>
                </a:solidFill>
                <a:ea typeface="宋体" panose="02010600030101010101" pitchFamily="2" charset="-122"/>
              </a:rPr>
              <a:t>证书补办</a:t>
            </a:r>
            <a:r>
              <a:rPr lang="zh-CN" b="0">
                <a:solidFill>
                  <a:srgbClr val="333333"/>
                </a:solidFill>
                <a:ea typeface="宋体" panose="02010600030101010101" pitchFamily="2" charset="-122"/>
              </a:rPr>
              <a:t>”业务系统，录入证件号码，点击"</a:t>
            </a:r>
            <a:r>
              <a:rPr lang="zh-CN" b="1">
                <a:solidFill>
                  <a:srgbClr val="FF0000"/>
                </a:solidFill>
                <a:ea typeface="宋体" panose="02010600030101010101" pitchFamily="2" charset="-122"/>
              </a:rPr>
              <a:t>查询</a:t>
            </a:r>
            <a:r>
              <a:rPr lang="zh-CN" b="0">
                <a:solidFill>
                  <a:srgbClr val="333333"/>
                </a:solidFill>
                <a:ea typeface="宋体" panose="02010600030101010101" pitchFamily="2" charset="-122"/>
              </a:rPr>
              <a:t>"。</a:t>
            </a:r>
            <a:endParaRPr lang="zh-CN" altLang="en-US" b="0">
              <a:solidFill>
                <a:srgbClr val="333333"/>
              </a:solidFill>
              <a:ea typeface="宋体" panose="02010600030101010101" pitchFamily="2" charset="-122"/>
            </a:endParaRPr>
          </a:p>
        </p:txBody>
      </p:sp>
      <p:pic>
        <p:nvPicPr>
          <p:cNvPr id="62" name="图片 36"/>
          <p:cNvPicPr>
            <a:picLocks noChangeAspect="1"/>
          </p:cNvPicPr>
          <p:nvPr>
            <p:custDataLst>
              <p:tags r:id="rId1"/>
            </p:custDataLst>
          </p:nvPr>
        </p:nvPicPr>
        <p:blipFill>
          <a:blip r:embed="rId2"/>
          <a:stretch>
            <a:fillRect/>
          </a:stretch>
        </p:blipFill>
        <p:spPr>
          <a:xfrm>
            <a:off x="830580" y="1687195"/>
            <a:ext cx="5516880" cy="2464435"/>
          </a:xfrm>
          <a:prstGeom prst="rect">
            <a:avLst/>
          </a:prstGeom>
          <a:noFill/>
          <a:ln>
            <a:noFill/>
          </a:ln>
        </p:spPr>
      </p:pic>
      <p:pic>
        <p:nvPicPr>
          <p:cNvPr id="3" name="图片 2"/>
          <p:cNvPicPr>
            <a:picLocks noChangeAspect="1"/>
          </p:cNvPicPr>
          <p:nvPr>
            <p:custDataLst>
              <p:tags r:id="rId3"/>
            </p:custDataLst>
          </p:nvPr>
        </p:nvPicPr>
        <p:blipFill>
          <a:blip r:embed="rId4"/>
          <a:stretch>
            <a:fillRect/>
          </a:stretch>
        </p:blipFill>
        <p:spPr>
          <a:xfrm>
            <a:off x="5220335" y="3265805"/>
            <a:ext cx="6878320" cy="3166110"/>
          </a:xfrm>
          <a:prstGeom prst="rect">
            <a:avLst/>
          </a:prstGeom>
        </p:spPr>
      </p:pic>
    </p:spTree>
  </p:cSld>
  <p:clrMapOvr>
    <a:masterClrMapping/>
  </p:clrMapOvr>
  <p:transition spd="med" advClick="0" advTm="3000">
    <p:random/>
  </p:transition>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0" name="文本框 99"/>
          <p:cNvSpPr txBox="1"/>
          <p:nvPr/>
        </p:nvSpPr>
        <p:spPr>
          <a:xfrm>
            <a:off x="1383030" y="786130"/>
            <a:ext cx="7291705" cy="368300"/>
          </a:xfrm>
          <a:prstGeom prst="rect">
            <a:avLst/>
          </a:prstGeom>
          <a:noFill/>
          <a:ln w="9525">
            <a:noFill/>
          </a:ln>
        </p:spPr>
        <p:txBody>
          <a:bodyPr wrap="square">
            <a:spAutoFit/>
          </a:bodyPr>
          <a:p>
            <a:pPr indent="0"/>
            <a:r>
              <a:rPr lang="zh-CN" b="0">
                <a:solidFill>
                  <a:srgbClr val="333333"/>
                </a:solidFill>
                <a:ea typeface="宋体" panose="02010600030101010101" pitchFamily="2" charset="-122"/>
              </a:rPr>
              <a:t>2、点击发送验证码，收到验证码后，输入</a:t>
            </a:r>
            <a:r>
              <a:rPr lang="zh-CN" b="0">
                <a:solidFill>
                  <a:srgbClr val="333333"/>
                </a:solidFill>
                <a:ea typeface="宋体" panose="02010600030101010101" pitchFamily="2" charset="-122"/>
              </a:rPr>
              <a:t>验证码，点击确定。</a:t>
            </a:r>
            <a:endParaRPr lang="zh-CN" altLang="en-US" b="0">
              <a:solidFill>
                <a:srgbClr val="333333"/>
              </a:solidFill>
              <a:ea typeface="宋体" panose="02010600030101010101" pitchFamily="2" charset="-122"/>
            </a:endParaRPr>
          </a:p>
        </p:txBody>
      </p:sp>
      <p:pic>
        <p:nvPicPr>
          <p:cNvPr id="64" name="图片 38"/>
          <p:cNvPicPr>
            <a:picLocks noChangeAspect="1"/>
          </p:cNvPicPr>
          <p:nvPr>
            <p:custDataLst>
              <p:tags r:id="rId1"/>
            </p:custDataLst>
          </p:nvPr>
        </p:nvPicPr>
        <p:blipFill>
          <a:blip r:embed="rId2"/>
          <a:stretch>
            <a:fillRect/>
          </a:stretch>
        </p:blipFill>
        <p:spPr>
          <a:xfrm>
            <a:off x="1924050" y="1881505"/>
            <a:ext cx="7574280" cy="3352165"/>
          </a:xfrm>
          <a:prstGeom prst="rect">
            <a:avLst/>
          </a:prstGeom>
          <a:noFill/>
          <a:ln>
            <a:noFill/>
          </a:ln>
        </p:spPr>
      </p:pic>
    </p:spTree>
  </p:cSld>
  <p:clrMapOvr>
    <a:masterClrMapping/>
  </p:clrMapOvr>
  <p:transition spd="med" advClick="0" advTm="3000">
    <p:random/>
  </p:transition>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0" name="文本框 99"/>
          <p:cNvSpPr txBox="1"/>
          <p:nvPr/>
        </p:nvSpPr>
        <p:spPr>
          <a:xfrm>
            <a:off x="634365" y="556260"/>
            <a:ext cx="10429875" cy="1198880"/>
          </a:xfrm>
          <a:prstGeom prst="rect">
            <a:avLst/>
          </a:prstGeom>
          <a:noFill/>
          <a:ln w="9525">
            <a:noFill/>
          </a:ln>
        </p:spPr>
        <p:txBody>
          <a:bodyPr wrap="square">
            <a:spAutoFit/>
          </a:bodyPr>
          <a:p>
            <a:pPr indent="0"/>
            <a:r>
              <a:rPr lang="zh-CN" b="0">
                <a:solidFill>
                  <a:srgbClr val="333333"/>
                </a:solidFill>
                <a:ea typeface="宋体" panose="02010600030101010101" pitchFamily="2" charset="-122"/>
              </a:rPr>
              <a:t>3、进入订单提交页面，点击</a:t>
            </a:r>
            <a:r>
              <a:rPr lang="zh-CN" b="1">
                <a:solidFill>
                  <a:srgbClr val="FF0000"/>
                </a:solidFill>
                <a:ea typeface="宋体" panose="02010600030101010101" pitchFamily="2" charset="-122"/>
              </a:rPr>
              <a:t>补办</a:t>
            </a:r>
            <a:r>
              <a:rPr lang="zh-CN" b="0">
                <a:solidFill>
                  <a:srgbClr val="333333"/>
                </a:solidFill>
                <a:ea typeface="宋体" panose="02010600030101010101" pitchFamily="2" charset="-122"/>
              </a:rPr>
              <a:t>，系统默认读出原证书信息，</a:t>
            </a:r>
            <a:r>
              <a:rPr lang="zh-CN">
                <a:solidFill>
                  <a:srgbClr val="333333"/>
                </a:solidFill>
                <a:ea typeface="宋体" panose="02010600030101010101" pitchFamily="2" charset="-122"/>
                <a:sym typeface="+mn-ea"/>
              </a:rPr>
              <a:t>证书商品信息处，</a:t>
            </a:r>
            <a:r>
              <a:rPr lang="zh-CN" b="1">
                <a:solidFill>
                  <a:srgbClr val="FF0000"/>
                </a:solidFill>
                <a:ea typeface="宋体" panose="02010600030101010101" pitchFamily="2" charset="-122"/>
                <a:sym typeface="+mn-ea"/>
              </a:rPr>
              <a:t>自备介质则无需勾选</a:t>
            </a:r>
            <a:r>
              <a:rPr lang="zh-CN">
                <a:solidFill>
                  <a:srgbClr val="333333"/>
                </a:solidFill>
                <a:ea typeface="宋体" panose="02010600030101010101" pitchFamily="2" charset="-122"/>
                <a:sym typeface="+mn-ea"/>
              </a:rPr>
              <a:t>。</a:t>
            </a:r>
            <a:r>
              <a:rPr lang="zh-CN" b="0">
                <a:solidFill>
                  <a:srgbClr val="333333"/>
                </a:solidFill>
                <a:ea typeface="宋体" panose="02010600030101010101" pitchFamily="2" charset="-122"/>
              </a:rPr>
              <a:t>信息无误请点击</a:t>
            </a:r>
            <a:r>
              <a:rPr lang="en-US" b="0">
                <a:solidFill>
                  <a:srgbClr val="333333"/>
                </a:solidFill>
                <a:latin typeface="宋体" panose="02010600030101010101" pitchFamily="2" charset="-122"/>
                <a:ea typeface="宋体" panose="02010600030101010101" pitchFamily="2" charset="-122"/>
              </a:rPr>
              <a:t>"</a:t>
            </a:r>
            <a:r>
              <a:rPr lang="zh-CN" b="1">
                <a:solidFill>
                  <a:srgbClr val="FF0000"/>
                </a:solidFill>
                <a:ea typeface="宋体" panose="02010600030101010101" pitchFamily="2" charset="-122"/>
              </a:rPr>
              <a:t>下一步</a:t>
            </a:r>
            <a:r>
              <a:rPr lang="zh-CN" b="0">
                <a:solidFill>
                  <a:srgbClr val="333333"/>
                </a:solidFill>
                <a:ea typeface="宋体" panose="02010600030101010101" pitchFamily="2" charset="-122"/>
              </a:rPr>
              <a:t>"，如有变更请直接修改再提交。</a:t>
            </a:r>
            <a:r>
              <a:rPr lang="zh-CN" altLang="en-US">
                <a:solidFill>
                  <a:srgbClr val="FF0000"/>
                </a:solidFill>
                <a:sym typeface="+mn-ea"/>
              </a:rPr>
              <a:t>开票信息必须填完整，无法开第二次，影响报销概不负责。</a:t>
            </a:r>
            <a:endParaRPr lang="zh-CN" altLang="en-US">
              <a:solidFill>
                <a:srgbClr val="FF0000"/>
              </a:solidFill>
            </a:endParaRPr>
          </a:p>
          <a:p>
            <a:pPr indent="0"/>
            <a:endParaRPr lang="zh-CN" altLang="en-US" b="0">
              <a:solidFill>
                <a:srgbClr val="333333"/>
              </a:solidFill>
              <a:ea typeface="宋体" panose="02010600030101010101" pitchFamily="2" charset="-122"/>
            </a:endParaRPr>
          </a:p>
        </p:txBody>
      </p:sp>
      <p:pic>
        <p:nvPicPr>
          <p:cNvPr id="68" name="图片 42"/>
          <p:cNvPicPr>
            <a:picLocks noChangeAspect="1"/>
          </p:cNvPicPr>
          <p:nvPr>
            <p:custDataLst>
              <p:tags r:id="rId1"/>
            </p:custDataLst>
          </p:nvPr>
        </p:nvPicPr>
        <p:blipFill>
          <a:blip r:embed="rId2"/>
          <a:stretch>
            <a:fillRect/>
          </a:stretch>
        </p:blipFill>
        <p:spPr>
          <a:xfrm>
            <a:off x="2620645" y="1201420"/>
            <a:ext cx="6950075" cy="2054860"/>
          </a:xfrm>
          <a:prstGeom prst="rect">
            <a:avLst/>
          </a:prstGeom>
          <a:noFill/>
          <a:ln>
            <a:noFill/>
          </a:ln>
        </p:spPr>
      </p:pic>
      <p:pic>
        <p:nvPicPr>
          <p:cNvPr id="74" name="图片 46"/>
          <p:cNvPicPr>
            <a:picLocks noChangeAspect="1"/>
          </p:cNvPicPr>
          <p:nvPr>
            <p:custDataLst>
              <p:tags r:id="rId3"/>
            </p:custDataLst>
          </p:nvPr>
        </p:nvPicPr>
        <p:blipFill>
          <a:blip r:embed="rId4"/>
          <a:stretch>
            <a:fillRect/>
          </a:stretch>
        </p:blipFill>
        <p:spPr>
          <a:xfrm>
            <a:off x="503555" y="3497898"/>
            <a:ext cx="5273040" cy="2597785"/>
          </a:xfrm>
          <a:prstGeom prst="rect">
            <a:avLst/>
          </a:prstGeom>
          <a:noFill/>
          <a:ln>
            <a:noFill/>
          </a:ln>
        </p:spPr>
      </p:pic>
      <p:pic>
        <p:nvPicPr>
          <p:cNvPr id="70" name="图片 44"/>
          <p:cNvPicPr>
            <a:picLocks noChangeAspect="1"/>
          </p:cNvPicPr>
          <p:nvPr>
            <p:custDataLst>
              <p:tags r:id="rId5"/>
            </p:custDataLst>
          </p:nvPr>
        </p:nvPicPr>
        <p:blipFill>
          <a:blip r:embed="rId6"/>
          <a:stretch>
            <a:fillRect/>
          </a:stretch>
        </p:blipFill>
        <p:spPr>
          <a:xfrm>
            <a:off x="6059170" y="3498215"/>
            <a:ext cx="5686425" cy="2447290"/>
          </a:xfrm>
          <a:prstGeom prst="rect">
            <a:avLst/>
          </a:prstGeom>
          <a:noFill/>
          <a:ln>
            <a:noFill/>
          </a:ln>
        </p:spPr>
      </p:pic>
    </p:spTree>
  </p:cSld>
  <p:clrMapOvr>
    <a:masterClrMapping/>
  </p:clrMapOvr>
  <p:transition spd="med" advClick="0" advTm="3000">
    <p:random/>
  </p:transition>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0" name="文本框 99"/>
          <p:cNvSpPr txBox="1"/>
          <p:nvPr/>
        </p:nvSpPr>
        <p:spPr>
          <a:xfrm>
            <a:off x="1609725" y="528955"/>
            <a:ext cx="5080000" cy="368300"/>
          </a:xfrm>
          <a:prstGeom prst="rect">
            <a:avLst/>
          </a:prstGeom>
          <a:noFill/>
          <a:ln w="9525">
            <a:noFill/>
          </a:ln>
        </p:spPr>
        <p:txBody>
          <a:bodyPr>
            <a:spAutoFit/>
          </a:bodyPr>
          <a:p>
            <a:pPr indent="0"/>
            <a:r>
              <a:rPr lang="zh-CN" b="0">
                <a:solidFill>
                  <a:srgbClr val="333333"/>
                </a:solidFill>
                <a:ea typeface="宋体" panose="02010600030101010101" pitchFamily="2" charset="-122"/>
              </a:rPr>
              <a:t>4、上传证件照片后，进行签名确认。</a:t>
            </a:r>
            <a:endParaRPr lang="zh-CN" altLang="en-US" b="0">
              <a:solidFill>
                <a:srgbClr val="333333"/>
              </a:solidFill>
              <a:ea typeface="宋体" panose="02010600030101010101" pitchFamily="2" charset="-122"/>
            </a:endParaRPr>
          </a:p>
        </p:txBody>
      </p:sp>
      <p:pic>
        <p:nvPicPr>
          <p:cNvPr id="71" name="图片 32"/>
          <p:cNvPicPr>
            <a:picLocks noChangeAspect="1"/>
          </p:cNvPicPr>
          <p:nvPr>
            <p:custDataLst>
              <p:tags r:id="rId1"/>
            </p:custDataLst>
          </p:nvPr>
        </p:nvPicPr>
        <p:blipFill>
          <a:blip r:embed="rId2"/>
          <a:stretch>
            <a:fillRect/>
          </a:stretch>
        </p:blipFill>
        <p:spPr>
          <a:xfrm>
            <a:off x="992505" y="1257935"/>
            <a:ext cx="5604510" cy="2710180"/>
          </a:xfrm>
          <a:prstGeom prst="rect">
            <a:avLst/>
          </a:prstGeom>
          <a:noFill/>
          <a:ln>
            <a:noFill/>
          </a:ln>
        </p:spPr>
      </p:pic>
      <p:pic>
        <p:nvPicPr>
          <p:cNvPr id="72" name="图片 33"/>
          <p:cNvPicPr>
            <a:picLocks noChangeAspect="1"/>
          </p:cNvPicPr>
          <p:nvPr>
            <p:custDataLst>
              <p:tags r:id="rId3"/>
            </p:custDataLst>
          </p:nvPr>
        </p:nvPicPr>
        <p:blipFill>
          <a:blip r:embed="rId4"/>
          <a:stretch>
            <a:fillRect/>
          </a:stretch>
        </p:blipFill>
        <p:spPr>
          <a:xfrm>
            <a:off x="5902325" y="2971800"/>
            <a:ext cx="5643880" cy="2831465"/>
          </a:xfrm>
          <a:prstGeom prst="rect">
            <a:avLst/>
          </a:prstGeom>
          <a:noFill/>
          <a:ln>
            <a:noFill/>
          </a:ln>
        </p:spPr>
      </p:pic>
      <p:sp>
        <p:nvSpPr>
          <p:cNvPr id="2" name="文本框 1"/>
          <p:cNvSpPr txBox="1"/>
          <p:nvPr/>
        </p:nvSpPr>
        <p:spPr>
          <a:xfrm>
            <a:off x="822325" y="4266247"/>
            <a:ext cx="5080000" cy="1506855"/>
          </a:xfrm>
          <a:prstGeom prst="rect">
            <a:avLst/>
          </a:prstGeom>
          <a:noFill/>
          <a:ln w="9525">
            <a:noFill/>
          </a:ln>
        </p:spPr>
        <p:txBody>
          <a:bodyPr>
            <a:spAutoFit/>
          </a:bodyPr>
          <a:p>
            <a:pPr indent="0"/>
            <a:r>
              <a:rPr lang="zh-CN" sz="1400" b="1">
                <a:solidFill>
                  <a:srgbClr val="FF0000"/>
                </a:solidFill>
                <a:ea typeface="宋体" panose="02010600030101010101" pitchFamily="2" charset="-122"/>
              </a:rPr>
              <a:t>温馨提示：</a:t>
            </a:r>
            <a:endParaRPr lang="en-US" sz="1400" b="0">
              <a:solidFill>
                <a:srgbClr val="333333"/>
              </a:solidFill>
              <a:latin typeface="宋体" panose="02010600030101010101" pitchFamily="2" charset="-122"/>
              <a:ea typeface="宋体" panose="02010600030101010101" pitchFamily="2" charset="-122"/>
            </a:endParaRPr>
          </a:p>
          <a:p>
            <a:pPr indent="0"/>
            <a:r>
              <a:rPr lang="en-US" sz="1400" b="0">
                <a:solidFill>
                  <a:schemeClr val="tx1"/>
                </a:solidFill>
                <a:latin typeface="宋体" panose="02010600030101010101" pitchFamily="2" charset="-122"/>
                <a:ea typeface="宋体" panose="02010600030101010101" pitchFamily="2" charset="-122"/>
              </a:rPr>
              <a:t>(1)</a:t>
            </a:r>
            <a:r>
              <a:rPr lang="zh-CN" sz="1400" b="0">
                <a:solidFill>
                  <a:schemeClr val="tx1"/>
                </a:solidFill>
                <a:ea typeface="宋体" panose="02010600030101010101" pitchFamily="2" charset="-122"/>
              </a:rPr>
              <a:t>无需邮寄申请资料（除辖区管理员有特别要求外）</a:t>
            </a:r>
            <a:r>
              <a:rPr lang="zh-CN" sz="1400" b="0">
                <a:solidFill>
                  <a:srgbClr val="333333"/>
                </a:solidFill>
                <a:ea typeface="宋体" panose="02010600030101010101" pitchFamily="2" charset="-122"/>
              </a:rPr>
              <a:t>。请将</a:t>
            </a:r>
            <a:r>
              <a:rPr lang="zh-CN" sz="1400" b="1">
                <a:solidFill>
                  <a:srgbClr val="FF0000"/>
                </a:solidFill>
                <a:ea typeface="宋体" panose="02010600030101010101" pitchFamily="2" charset="-122"/>
              </a:rPr>
              <a:t>订单号</a:t>
            </a:r>
            <a:r>
              <a:rPr lang="zh-CN" sz="1400" b="0">
                <a:solidFill>
                  <a:srgbClr val="333333"/>
                </a:solidFill>
                <a:ea typeface="宋体" panose="02010600030101010101" pitchFamily="2" charset="-122"/>
              </a:rPr>
              <a:t>或者</a:t>
            </a:r>
            <a:r>
              <a:rPr lang="zh-CN" sz="1400" b="1">
                <a:solidFill>
                  <a:srgbClr val="FF0000"/>
                </a:solidFill>
                <a:ea typeface="宋体" panose="02010600030101010101" pitchFamily="2" charset="-122"/>
              </a:rPr>
              <a:t>申请人的证件号</a:t>
            </a:r>
            <a:r>
              <a:rPr lang="zh-CN" sz="1400" b="0">
                <a:solidFill>
                  <a:srgbClr val="333333"/>
                </a:solidFill>
                <a:ea typeface="宋体" panose="02010600030101010101" pitchFamily="2" charset="-122"/>
              </a:rPr>
              <a:t>告知</a:t>
            </a:r>
            <a:r>
              <a:rPr lang="zh-CN" b="1">
                <a:solidFill>
                  <a:srgbClr val="FF0000"/>
                </a:solidFill>
                <a:ea typeface="宋体" panose="02010600030101010101" pitchFamily="2" charset="-122"/>
              </a:rPr>
              <a:t>所辖区疾控中心的证书管理员，让其帮忙鉴证。</a:t>
            </a:r>
            <a:endParaRPr lang="zh-CN" b="1">
              <a:solidFill>
                <a:srgbClr val="FF0000"/>
              </a:solidFill>
              <a:ea typeface="宋体" panose="02010600030101010101" pitchFamily="2" charset="-122"/>
            </a:endParaRPr>
          </a:p>
          <a:p>
            <a:pPr indent="0"/>
            <a:r>
              <a:rPr lang="zh-CN" sz="1400" b="0">
                <a:solidFill>
                  <a:srgbClr val="333333"/>
                </a:solidFill>
                <a:ea typeface="宋体" panose="02010600030101010101" pitchFamily="2" charset="-122"/>
              </a:rPr>
              <a:t>(2)证书业务审核通知会以</a:t>
            </a:r>
            <a:r>
              <a:rPr lang="zh-CN" sz="1400" b="1">
                <a:solidFill>
                  <a:srgbClr val="FF0000"/>
                </a:solidFill>
                <a:ea typeface="宋体" panose="02010600030101010101" pitchFamily="2" charset="-122"/>
              </a:rPr>
              <a:t>短信和邮件</a:t>
            </a:r>
            <a:r>
              <a:rPr lang="zh-CN" sz="1400" b="0">
                <a:solidFill>
                  <a:srgbClr val="333333"/>
                </a:solidFill>
                <a:ea typeface="宋体" panose="02010600030101010101" pitchFamily="2" charset="-122"/>
              </a:rPr>
              <a:t>的方式发送；用户也可以进入证书业务系统，通过</a:t>
            </a:r>
            <a:r>
              <a:rPr lang="en-US" sz="1400" b="0">
                <a:solidFill>
                  <a:srgbClr val="333333"/>
                </a:solidFill>
                <a:latin typeface="宋体" panose="02010600030101010101" pitchFamily="2" charset="-122"/>
                <a:ea typeface="宋体" panose="02010600030101010101" pitchFamily="2" charset="-122"/>
              </a:rPr>
              <a:t>"</a:t>
            </a:r>
            <a:r>
              <a:rPr lang="zh-CN" sz="1400" b="1">
                <a:solidFill>
                  <a:srgbClr val="FF0000"/>
                </a:solidFill>
                <a:ea typeface="宋体" panose="02010600030101010101" pitchFamily="2" charset="-122"/>
              </a:rPr>
              <a:t>订单查询</a:t>
            </a:r>
            <a:r>
              <a:rPr lang="zh-CN" sz="1400" b="0">
                <a:solidFill>
                  <a:srgbClr val="333333"/>
                </a:solidFill>
                <a:ea typeface="宋体" panose="02010600030101010101" pitchFamily="2" charset="-122"/>
              </a:rPr>
              <a:t>"页面查询订单状态。</a:t>
            </a:r>
            <a:endParaRPr lang="zh-CN" altLang="en-US" sz="1400" b="0">
              <a:solidFill>
                <a:srgbClr val="333333"/>
              </a:solidFill>
              <a:ea typeface="宋体" panose="02010600030101010101" pitchFamily="2" charset="-122"/>
            </a:endParaRPr>
          </a:p>
        </p:txBody>
      </p:sp>
    </p:spTree>
  </p:cSld>
  <p:clrMapOvr>
    <a:masterClrMapping/>
  </p:clrMapOvr>
  <p:transition spd="med" advClick="0" advTm="3000">
    <p:random/>
  </p:transition>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0" name="文本框 99"/>
          <p:cNvSpPr txBox="1"/>
          <p:nvPr/>
        </p:nvSpPr>
        <p:spPr>
          <a:xfrm>
            <a:off x="1217930" y="853440"/>
            <a:ext cx="9045575" cy="368300"/>
          </a:xfrm>
          <a:prstGeom prst="rect">
            <a:avLst/>
          </a:prstGeom>
          <a:noFill/>
          <a:ln w="9525">
            <a:noFill/>
          </a:ln>
        </p:spPr>
        <p:txBody>
          <a:bodyPr wrap="square">
            <a:spAutoFit/>
          </a:bodyPr>
          <a:p>
            <a:pPr indent="0"/>
            <a:r>
              <a:rPr lang="zh-CN" b="0">
                <a:solidFill>
                  <a:srgbClr val="333333"/>
                </a:solidFill>
                <a:ea typeface="宋体" panose="02010600030101010101" pitchFamily="2" charset="-122"/>
              </a:rPr>
              <a:t>5、下载证书</a:t>
            </a:r>
            <a:r>
              <a:rPr lang="en-US" altLang="zh-CN" b="0">
                <a:solidFill>
                  <a:srgbClr val="333333"/>
                </a:solidFill>
                <a:ea typeface="宋体" panose="02010600030101010101" pitchFamily="2" charset="-122"/>
              </a:rPr>
              <a:t>  </a:t>
            </a:r>
            <a:r>
              <a:rPr lang="zh-CN" b="0">
                <a:solidFill>
                  <a:srgbClr val="333333"/>
                </a:solidFill>
                <a:ea typeface="宋体" panose="02010600030101010101" pitchFamily="2" charset="-122"/>
              </a:rPr>
              <a:t>进入</a:t>
            </a:r>
            <a:r>
              <a:rPr lang="en-US" b="0">
                <a:solidFill>
                  <a:srgbClr val="333333"/>
                </a:solidFill>
                <a:latin typeface="宋体" panose="02010600030101010101" pitchFamily="2" charset="-122"/>
                <a:ea typeface="宋体" panose="02010600030101010101" pitchFamily="2" charset="-122"/>
              </a:rPr>
              <a:t>"</a:t>
            </a:r>
            <a:r>
              <a:rPr lang="zh-CN" b="1">
                <a:solidFill>
                  <a:srgbClr val="FF0000"/>
                </a:solidFill>
                <a:ea typeface="宋体" panose="02010600030101010101" pitchFamily="2" charset="-122"/>
              </a:rPr>
              <a:t>订单查询</a:t>
            </a:r>
            <a:r>
              <a:rPr lang="zh-CN" b="0">
                <a:solidFill>
                  <a:srgbClr val="333333"/>
                </a:solidFill>
                <a:ea typeface="宋体" panose="02010600030101010101" pitchFamily="2" charset="-122"/>
              </a:rPr>
              <a:t>"页面，输入身份证号，点击查询，输入验证码，点击确定。</a:t>
            </a:r>
            <a:endParaRPr lang="zh-CN" altLang="en-US" b="0">
              <a:solidFill>
                <a:srgbClr val="333333"/>
              </a:solidFill>
              <a:ea typeface="宋体" panose="02010600030101010101" pitchFamily="2" charset="-122"/>
            </a:endParaRPr>
          </a:p>
        </p:txBody>
      </p:sp>
      <p:pic>
        <p:nvPicPr>
          <p:cNvPr id="75" name="图片 47"/>
          <p:cNvPicPr>
            <a:picLocks noChangeAspect="1"/>
          </p:cNvPicPr>
          <p:nvPr>
            <p:custDataLst>
              <p:tags r:id="rId1"/>
            </p:custDataLst>
          </p:nvPr>
        </p:nvPicPr>
        <p:blipFill>
          <a:blip r:embed="rId2"/>
          <a:stretch>
            <a:fillRect/>
          </a:stretch>
        </p:blipFill>
        <p:spPr>
          <a:xfrm>
            <a:off x="703580" y="1898015"/>
            <a:ext cx="10074910" cy="3458210"/>
          </a:xfrm>
          <a:prstGeom prst="rect">
            <a:avLst/>
          </a:prstGeom>
          <a:noFill/>
          <a:ln>
            <a:noFill/>
          </a:ln>
        </p:spPr>
      </p:pic>
    </p:spTree>
  </p:cSld>
  <p:clrMapOvr>
    <a:masterClrMapping/>
  </p:clrMapOvr>
  <p:transition spd="med" advClick="0" advTm="3000">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12"/>
          <p:cNvSpPr/>
          <p:nvPr/>
        </p:nvSpPr>
        <p:spPr>
          <a:xfrm>
            <a:off x="-1180919" y="-45515"/>
            <a:ext cx="5415732" cy="6938683"/>
          </a:xfrm>
          <a:custGeom>
            <a:avLst/>
            <a:gdLst>
              <a:gd name="connsiteX0" fmla="*/ 3856762 w 5415732"/>
              <a:gd name="connsiteY0" fmla="*/ 0 h 6938683"/>
              <a:gd name="connsiteX1" fmla="*/ 5415732 w 5415732"/>
              <a:gd name="connsiteY1" fmla="*/ 2593349 h 6938683"/>
              <a:gd name="connsiteX2" fmla="*/ 0 w 5415732"/>
              <a:gd name="connsiteY2" fmla="*/ 6938683 h 6938683"/>
              <a:gd name="connsiteX3" fmla="*/ 0 w 5415732"/>
              <a:gd name="connsiteY3" fmla="*/ 6938683 h 6938683"/>
              <a:gd name="connsiteX4" fmla="*/ 0 w 5415732"/>
              <a:gd name="connsiteY4" fmla="*/ 80683 h 6938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732" h="6938683">
                <a:moveTo>
                  <a:pt x="3856762" y="0"/>
                </a:moveTo>
                <a:lnTo>
                  <a:pt x="5415732" y="2593349"/>
                </a:lnTo>
                <a:lnTo>
                  <a:pt x="0" y="6938683"/>
                </a:lnTo>
                <a:lnTo>
                  <a:pt x="0" y="6938683"/>
                </a:lnTo>
                <a:lnTo>
                  <a:pt x="0" y="8068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6733932" y="1653886"/>
            <a:ext cx="3790856" cy="110799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600" b="1" i="0" u="none" strike="noStrike" kern="1200" cap="none" spc="0" normalizeH="0" baseline="0" noProof="0" dirty="0">
                <a:ln>
                  <a:noFill/>
                </a:ln>
                <a:solidFill>
                  <a:schemeClr val="tx1">
                    <a:lumMod val="75000"/>
                    <a:lumOff val="25000"/>
                  </a:schemeClr>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PART  01</a:t>
            </a:r>
            <a:endParaRPr kumimoji="0" lang="zh-CN" altLang="en-US" sz="6600" b="1" i="0" u="none" strike="noStrike" kern="1200" cap="none" spc="0" normalizeH="0" baseline="0" noProof="0" dirty="0">
              <a:ln>
                <a:noFill/>
              </a:ln>
              <a:solidFill>
                <a:schemeClr val="tx1">
                  <a:lumMod val="75000"/>
                  <a:lumOff val="25000"/>
                </a:schemeClr>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 name="Ryan Farish - Holding Hands">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611085" y="-2098565"/>
            <a:ext cx="609600" cy="609600"/>
          </a:xfrm>
          <a:prstGeom prst="rect">
            <a:avLst/>
          </a:prstGeom>
        </p:spPr>
      </p:pic>
      <p:sp>
        <p:nvSpPr>
          <p:cNvPr id="15" name="文本框 14"/>
          <p:cNvSpPr txBox="1"/>
          <p:nvPr/>
        </p:nvSpPr>
        <p:spPr>
          <a:xfrm>
            <a:off x="5821680" y="2888638"/>
            <a:ext cx="5404148" cy="922020"/>
          </a:xfrm>
          <a:prstGeom prst="rect">
            <a:avLst/>
          </a:prstGeom>
          <a:noFill/>
        </p:spPr>
        <p:txBody>
          <a:bodyPr wrap="square" rtlCol="0">
            <a:spAutoFit/>
          </a:bodyPr>
          <a:lstStyle/>
          <a:p>
            <a:pPr algn="ctr"/>
            <a:r>
              <a:rPr lang="zh-CN" altLang="en-US" sz="5400" b="1" dirty="0">
                <a:solidFill>
                  <a:srgbClr val="E94149"/>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证书在线办理</a:t>
            </a:r>
            <a:endParaRPr lang="zh-CN" altLang="en-US" sz="5400" b="1" dirty="0">
              <a:solidFill>
                <a:srgbClr val="E94149"/>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等腰三角形 16"/>
          <p:cNvSpPr/>
          <p:nvPr/>
        </p:nvSpPr>
        <p:spPr>
          <a:xfrm rot="10800000" flipV="1">
            <a:off x="-1180919" y="2386483"/>
            <a:ext cx="8008457" cy="4506686"/>
          </a:xfrm>
          <a:prstGeom prst="triangle">
            <a:avLst>
              <a:gd name="adj" fmla="val 3356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等腰三角形 17"/>
          <p:cNvSpPr/>
          <p:nvPr/>
        </p:nvSpPr>
        <p:spPr>
          <a:xfrm rot="10800000" flipV="1">
            <a:off x="-1338672" y="3429000"/>
            <a:ext cx="8008457" cy="4506686"/>
          </a:xfrm>
          <a:prstGeom prst="triangle">
            <a:avLst>
              <a:gd name="adj" fmla="val 335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l="28528" t="854" r="30293" b="25363"/>
          <a:stretch>
            <a:fillRect/>
          </a:stretch>
        </p:blipFill>
        <p:spPr>
          <a:xfrm>
            <a:off x="-2212884" y="-289355"/>
            <a:ext cx="5415732" cy="6469095"/>
          </a:xfrm>
          <a:custGeom>
            <a:avLst/>
            <a:gdLst>
              <a:gd name="connsiteX0" fmla="*/ 3856762 w 5415732"/>
              <a:gd name="connsiteY0" fmla="*/ 0 h 6469095"/>
              <a:gd name="connsiteX1" fmla="*/ 5415732 w 5415732"/>
              <a:gd name="connsiteY1" fmla="*/ 2593349 h 6469095"/>
              <a:gd name="connsiteX2" fmla="*/ 585263 w 5415732"/>
              <a:gd name="connsiteY2" fmla="*/ 6469095 h 6469095"/>
              <a:gd name="connsiteX3" fmla="*/ 0 w 5415732"/>
              <a:gd name="connsiteY3" fmla="*/ 6469095 h 6469095"/>
              <a:gd name="connsiteX4" fmla="*/ 0 w 5415732"/>
              <a:gd name="connsiteY4" fmla="*/ 80683 h 6469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732" h="6469095">
                <a:moveTo>
                  <a:pt x="3856762" y="0"/>
                </a:moveTo>
                <a:lnTo>
                  <a:pt x="5415732" y="2593349"/>
                </a:lnTo>
                <a:lnTo>
                  <a:pt x="585263" y="6469095"/>
                </a:lnTo>
                <a:lnTo>
                  <a:pt x="0" y="6469095"/>
                </a:lnTo>
                <a:lnTo>
                  <a:pt x="0" y="80683"/>
                </a:lnTo>
                <a:close/>
              </a:path>
            </a:pathLst>
          </a:custGeom>
        </p:spPr>
      </p:pic>
    </p:spTree>
  </p:cSld>
  <p:clrMapOvr>
    <a:masterClrMapping/>
  </p:clrMapOvr>
  <p:transition spd="med" advClick="0" advTm="3000">
    <p:random/>
  </p:transition>
  <p:timing>
    <p:tnLst>
      <p:par>
        <p:cTn id="1" dur="indefinite" restart="never" nodeType="tmRoot">
          <p:childTnLst>
            <p:audio>
              <p:cMediaNode vol="80000" numSld="999">
                <p:cTn id="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文本框 1"/>
          <p:cNvSpPr txBox="1"/>
          <p:nvPr/>
        </p:nvSpPr>
        <p:spPr>
          <a:xfrm>
            <a:off x="619760" y="497840"/>
            <a:ext cx="6096000" cy="368300"/>
          </a:xfrm>
          <a:prstGeom prst="rect">
            <a:avLst/>
          </a:prstGeom>
          <a:noFill/>
        </p:spPr>
        <p:txBody>
          <a:bodyPr wrap="square" rtlCol="0" anchor="t">
            <a:spAutoFit/>
          </a:bodyPr>
          <a:p>
            <a:pPr indent="0"/>
            <a:r>
              <a:rPr lang="zh-CN">
                <a:solidFill>
                  <a:srgbClr val="333333"/>
                </a:solidFill>
                <a:ea typeface="宋体" panose="02010600030101010101" pitchFamily="2" charset="-122"/>
                <a:sym typeface="+mn-ea"/>
              </a:rPr>
              <a:t>6、点击</a:t>
            </a:r>
            <a:r>
              <a:rPr lang="en-US">
                <a:solidFill>
                  <a:srgbClr val="333333"/>
                </a:solidFill>
                <a:latin typeface="宋体" panose="02010600030101010101" pitchFamily="2" charset="-122"/>
                <a:ea typeface="宋体" panose="02010600030101010101" pitchFamily="2" charset="-122"/>
                <a:sym typeface="+mn-ea"/>
              </a:rPr>
              <a:t>"</a:t>
            </a:r>
            <a:r>
              <a:rPr lang="zh-CN" b="1">
                <a:solidFill>
                  <a:srgbClr val="FF0000"/>
                </a:solidFill>
                <a:ea typeface="宋体" panose="02010600030101010101" pitchFamily="2" charset="-122"/>
                <a:sym typeface="+mn-ea"/>
              </a:rPr>
              <a:t>查看详细</a:t>
            </a:r>
            <a:r>
              <a:rPr lang="zh-CN">
                <a:solidFill>
                  <a:srgbClr val="333333"/>
                </a:solidFill>
                <a:ea typeface="宋体" panose="02010600030101010101" pitchFamily="2" charset="-122"/>
                <a:sym typeface="+mn-ea"/>
              </a:rPr>
              <a:t>"，插入UsbKey,下载证书。</a:t>
            </a:r>
            <a:endParaRPr lang="zh-CN" altLang="en-US">
              <a:solidFill>
                <a:srgbClr val="333333"/>
              </a:solidFill>
              <a:ea typeface="宋体" panose="02010600030101010101" pitchFamily="2" charset="-122"/>
              <a:sym typeface="+mn-ea"/>
            </a:endParaRPr>
          </a:p>
        </p:txBody>
      </p:sp>
      <p:pic>
        <p:nvPicPr>
          <p:cNvPr id="76" name="图片 48"/>
          <p:cNvPicPr>
            <a:picLocks noChangeAspect="1"/>
          </p:cNvPicPr>
          <p:nvPr>
            <p:custDataLst>
              <p:tags r:id="rId1"/>
            </p:custDataLst>
          </p:nvPr>
        </p:nvPicPr>
        <p:blipFill>
          <a:blip r:embed="rId2"/>
          <a:stretch>
            <a:fillRect/>
          </a:stretch>
        </p:blipFill>
        <p:spPr>
          <a:xfrm>
            <a:off x="3460115" y="865823"/>
            <a:ext cx="5271770" cy="2687955"/>
          </a:xfrm>
          <a:prstGeom prst="rect">
            <a:avLst/>
          </a:prstGeom>
          <a:noFill/>
          <a:ln>
            <a:noFill/>
          </a:ln>
        </p:spPr>
      </p:pic>
      <p:pic>
        <p:nvPicPr>
          <p:cNvPr id="78" name="图片 50"/>
          <p:cNvPicPr>
            <a:picLocks noChangeAspect="1"/>
          </p:cNvPicPr>
          <p:nvPr>
            <p:custDataLst>
              <p:tags r:id="rId3"/>
            </p:custDataLst>
          </p:nvPr>
        </p:nvPicPr>
        <p:blipFill>
          <a:blip r:embed="rId4"/>
          <a:stretch>
            <a:fillRect/>
          </a:stretch>
        </p:blipFill>
        <p:spPr>
          <a:xfrm>
            <a:off x="457200" y="3707765"/>
            <a:ext cx="5273040" cy="2712720"/>
          </a:xfrm>
          <a:prstGeom prst="rect">
            <a:avLst/>
          </a:prstGeom>
          <a:noFill/>
          <a:ln>
            <a:noFill/>
          </a:ln>
        </p:spPr>
      </p:pic>
      <p:pic>
        <p:nvPicPr>
          <p:cNvPr id="79" name="图片 25"/>
          <p:cNvPicPr>
            <a:picLocks noChangeAspect="1"/>
          </p:cNvPicPr>
          <p:nvPr>
            <p:custDataLst>
              <p:tags r:id="rId5"/>
            </p:custDataLst>
          </p:nvPr>
        </p:nvPicPr>
        <p:blipFill>
          <a:blip r:embed="rId6"/>
          <a:stretch>
            <a:fillRect/>
          </a:stretch>
        </p:blipFill>
        <p:spPr>
          <a:xfrm>
            <a:off x="6252210" y="3656013"/>
            <a:ext cx="5265420" cy="2764155"/>
          </a:xfrm>
          <a:prstGeom prst="rect">
            <a:avLst/>
          </a:prstGeom>
          <a:noFill/>
          <a:ln>
            <a:noFill/>
          </a:ln>
        </p:spPr>
      </p:pic>
    </p:spTree>
  </p:cSld>
  <p:clrMapOvr>
    <a:masterClrMapping/>
  </p:clrMapOvr>
  <p:transition spd="med" advClick="0" advTm="3000">
    <p:random/>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任意多边形: 形状 12"/>
          <p:cNvSpPr/>
          <p:nvPr/>
        </p:nvSpPr>
        <p:spPr>
          <a:xfrm>
            <a:off x="-1180919" y="-45515"/>
            <a:ext cx="5415732" cy="6938683"/>
          </a:xfrm>
          <a:custGeom>
            <a:avLst/>
            <a:gdLst>
              <a:gd name="connsiteX0" fmla="*/ 3856762 w 5415732"/>
              <a:gd name="connsiteY0" fmla="*/ 0 h 6938683"/>
              <a:gd name="connsiteX1" fmla="*/ 5415732 w 5415732"/>
              <a:gd name="connsiteY1" fmla="*/ 2593349 h 6938683"/>
              <a:gd name="connsiteX2" fmla="*/ 0 w 5415732"/>
              <a:gd name="connsiteY2" fmla="*/ 6938683 h 6938683"/>
              <a:gd name="connsiteX3" fmla="*/ 0 w 5415732"/>
              <a:gd name="connsiteY3" fmla="*/ 6938683 h 6938683"/>
              <a:gd name="connsiteX4" fmla="*/ 0 w 5415732"/>
              <a:gd name="connsiteY4" fmla="*/ 80683 h 6938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732" h="6938683">
                <a:moveTo>
                  <a:pt x="3856762" y="0"/>
                </a:moveTo>
                <a:lnTo>
                  <a:pt x="5415732" y="2593349"/>
                </a:lnTo>
                <a:lnTo>
                  <a:pt x="0" y="6938683"/>
                </a:lnTo>
                <a:lnTo>
                  <a:pt x="0" y="6938683"/>
                </a:lnTo>
                <a:lnTo>
                  <a:pt x="0" y="8068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6733932" y="1653886"/>
            <a:ext cx="3790856" cy="1106805"/>
          </a:xfrm>
          <a:prstGeom prst="rect">
            <a:avLst/>
          </a:prstGeom>
          <a:noFill/>
        </p:spPr>
        <p:txBody>
          <a:bodyPr wrap="square" rtlCol="0">
            <a:spAutoFit/>
            <a:scene3d>
              <a:camera prst="orthographicFront"/>
              <a:lightRig rig="threePt" dir="t"/>
            </a:scene3d>
            <a:sp3d contourW="12700"/>
          </a:bodyPr>
          <a:lstStyle/>
          <a:p>
            <a:pPr marR="0" indent="0" algn="ctr" defTabSz="914400" fontAlgn="auto">
              <a:lnSpc>
                <a:spcPct val="100000"/>
              </a:lnSpc>
              <a:spcBef>
                <a:spcPts val="0"/>
              </a:spcBef>
              <a:spcAft>
                <a:spcPts val="0"/>
              </a:spcAft>
              <a:buClrTx/>
              <a:buSzTx/>
              <a:buFontTx/>
              <a:buNone/>
              <a:defRPr/>
            </a:pPr>
            <a:r>
              <a:rPr kumimoji="0" lang="en-US" altLang="zh-CN" sz="6600" b="1" i="0" kern="1200" cap="none" spc="0" normalizeH="0" baseline="0" noProof="0"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PART  04</a:t>
            </a:r>
            <a:endParaRPr kumimoji="0" lang="zh-CN" altLang="en-US" sz="6600" b="1" i="0" kern="1200" cap="none" spc="0" normalizeH="0" baseline="0" noProof="0"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 name="Ryan Farish - Holding Hands">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611085" y="-2098565"/>
            <a:ext cx="609600" cy="609600"/>
          </a:xfrm>
          <a:prstGeom prst="rect">
            <a:avLst/>
          </a:prstGeom>
        </p:spPr>
      </p:pic>
      <p:sp>
        <p:nvSpPr>
          <p:cNvPr id="15" name="文本框 14"/>
          <p:cNvSpPr txBox="1"/>
          <p:nvPr/>
        </p:nvSpPr>
        <p:spPr>
          <a:xfrm>
            <a:off x="5821680" y="2952773"/>
            <a:ext cx="5404148" cy="922020"/>
          </a:xfrm>
          <a:prstGeom prst="rect">
            <a:avLst/>
          </a:prstGeom>
          <a:noFill/>
        </p:spPr>
        <p:txBody>
          <a:bodyPr wrap="square" rtlCol="0">
            <a:spAutoFit/>
          </a:bodyPr>
          <a:lstStyle/>
          <a:p>
            <a:pPr algn="ctr"/>
            <a:r>
              <a:rPr lang="zh-CN" altLang="en-US" sz="5400" b="1" dirty="0">
                <a:solidFill>
                  <a:srgbClr val="E94149"/>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证书</a:t>
            </a:r>
            <a:r>
              <a:rPr lang="zh-CN" altLang="en-US" sz="5400" b="1" dirty="0">
                <a:solidFill>
                  <a:srgbClr val="E94149"/>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解锁</a:t>
            </a:r>
            <a:endParaRPr lang="zh-CN" altLang="en-US" sz="5400" b="1" dirty="0">
              <a:solidFill>
                <a:srgbClr val="E94149"/>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等腰三角形 16"/>
          <p:cNvSpPr/>
          <p:nvPr/>
        </p:nvSpPr>
        <p:spPr>
          <a:xfrm rot="10800000" flipV="1">
            <a:off x="-1180919" y="2386483"/>
            <a:ext cx="8008457" cy="4506686"/>
          </a:xfrm>
          <a:prstGeom prst="triangle">
            <a:avLst>
              <a:gd name="adj" fmla="val 3356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等腰三角形 17"/>
          <p:cNvSpPr/>
          <p:nvPr/>
        </p:nvSpPr>
        <p:spPr>
          <a:xfrm rot="10800000" flipV="1">
            <a:off x="-1338672" y="3429000"/>
            <a:ext cx="8008457" cy="4506686"/>
          </a:xfrm>
          <a:prstGeom prst="triangle">
            <a:avLst>
              <a:gd name="adj" fmla="val 335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l="28528" t="854" r="30293" b="25363"/>
          <a:stretch>
            <a:fillRect/>
          </a:stretch>
        </p:blipFill>
        <p:spPr>
          <a:xfrm>
            <a:off x="-2212884" y="-289355"/>
            <a:ext cx="5415732" cy="6469095"/>
          </a:xfrm>
          <a:custGeom>
            <a:avLst/>
            <a:gdLst>
              <a:gd name="connsiteX0" fmla="*/ 3856762 w 5415732"/>
              <a:gd name="connsiteY0" fmla="*/ 0 h 6469095"/>
              <a:gd name="connsiteX1" fmla="*/ 5415732 w 5415732"/>
              <a:gd name="connsiteY1" fmla="*/ 2593349 h 6469095"/>
              <a:gd name="connsiteX2" fmla="*/ 585263 w 5415732"/>
              <a:gd name="connsiteY2" fmla="*/ 6469095 h 6469095"/>
              <a:gd name="connsiteX3" fmla="*/ 0 w 5415732"/>
              <a:gd name="connsiteY3" fmla="*/ 6469095 h 6469095"/>
              <a:gd name="connsiteX4" fmla="*/ 0 w 5415732"/>
              <a:gd name="connsiteY4" fmla="*/ 80683 h 6469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732" h="6469095">
                <a:moveTo>
                  <a:pt x="3856762" y="0"/>
                </a:moveTo>
                <a:lnTo>
                  <a:pt x="5415732" y="2593349"/>
                </a:lnTo>
                <a:lnTo>
                  <a:pt x="585263" y="6469095"/>
                </a:lnTo>
                <a:lnTo>
                  <a:pt x="0" y="6469095"/>
                </a:lnTo>
                <a:lnTo>
                  <a:pt x="0" y="80683"/>
                </a:lnTo>
                <a:close/>
              </a:path>
            </a:pathLst>
          </a:custGeom>
        </p:spPr>
      </p:pic>
      <p:sp>
        <p:nvSpPr>
          <p:cNvPr id="3" name="文本框 2"/>
          <p:cNvSpPr txBox="1"/>
          <p:nvPr/>
        </p:nvSpPr>
        <p:spPr>
          <a:xfrm>
            <a:off x="6827520" y="4178935"/>
            <a:ext cx="4064000" cy="922020"/>
          </a:xfrm>
          <a:prstGeom prst="rect">
            <a:avLst/>
          </a:prstGeom>
          <a:noFill/>
        </p:spPr>
        <p:txBody>
          <a:bodyPr wrap="square" rtlCol="0">
            <a:spAutoFit/>
          </a:bodyPr>
          <a:p>
            <a:r>
              <a:rPr lang="en-US" altLang="zh-CN"/>
              <a:t>   </a:t>
            </a:r>
            <a:r>
              <a:rPr lang="zh-CN" altLang="en-US"/>
              <a:t>目前只适用于线上申请渠道的证书解锁，线下申请的证书通过证书助手</a:t>
            </a:r>
            <a:r>
              <a:rPr lang="zh-CN" altLang="en-US"/>
              <a:t>解锁。</a:t>
            </a:r>
            <a:endParaRPr lang="zh-CN" altLang="en-US"/>
          </a:p>
        </p:txBody>
      </p:sp>
    </p:spTree>
  </p:cSld>
  <p:clrMapOvr>
    <a:masterClrMapping/>
  </p:clrMapOvr>
  <p:transition spd="med" advClick="0" advTm="3000">
    <p:random/>
  </p:transition>
  <p:timing>
    <p:tnLst>
      <p:par>
        <p:cTn id="1" dur="indefinite" restart="never" nodeType="tmRoot">
          <p:childTnLst>
            <p:audio>
              <p:cMediaNode vol="80000" numSld="999">
                <p:cTn id="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文本框 1"/>
          <p:cNvSpPr txBox="1"/>
          <p:nvPr/>
        </p:nvSpPr>
        <p:spPr>
          <a:xfrm>
            <a:off x="949325" y="866140"/>
            <a:ext cx="9773285" cy="368300"/>
          </a:xfrm>
          <a:prstGeom prst="rect">
            <a:avLst/>
          </a:prstGeom>
          <a:noFill/>
        </p:spPr>
        <p:txBody>
          <a:bodyPr wrap="square" rtlCol="0">
            <a:spAutoFit/>
          </a:bodyPr>
          <a:p>
            <a:r>
              <a:rPr lang="zh-CN" altLang="en-US"/>
              <a:t>1、插入USBkey介质，登录证书解锁页面，点击"下一步"。手机号为在初次办理证书时</a:t>
            </a:r>
            <a:r>
              <a:rPr lang="zh-CN" altLang="en-US"/>
              <a:t>所预留。</a:t>
            </a:r>
            <a:endParaRPr lang="zh-CN" altLang="en-US"/>
          </a:p>
        </p:txBody>
      </p:sp>
      <p:pic>
        <p:nvPicPr>
          <p:cNvPr id="4" name="图片 3"/>
          <p:cNvPicPr>
            <a:picLocks noChangeAspect="1"/>
          </p:cNvPicPr>
          <p:nvPr>
            <p:custDataLst>
              <p:tags r:id="rId1"/>
            </p:custDataLst>
          </p:nvPr>
        </p:nvPicPr>
        <p:blipFill>
          <a:blip r:embed="rId2"/>
          <a:stretch>
            <a:fillRect/>
          </a:stretch>
        </p:blipFill>
        <p:spPr>
          <a:xfrm>
            <a:off x="880745" y="1458595"/>
            <a:ext cx="10759440" cy="4495800"/>
          </a:xfrm>
          <a:prstGeom prst="rect">
            <a:avLst/>
          </a:prstGeom>
        </p:spPr>
      </p:pic>
    </p:spTree>
  </p:cSld>
  <p:clrMapOvr>
    <a:masterClrMapping/>
  </p:clrMapOvr>
  <p:transition spd="med" advClick="0" advTm="3000">
    <p:random/>
  </p:transition>
</p:sld>
</file>

<file path=ppt/slides/slide5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0" name="文本框 99"/>
          <p:cNvSpPr txBox="1"/>
          <p:nvPr/>
        </p:nvSpPr>
        <p:spPr>
          <a:xfrm>
            <a:off x="767715" y="1410970"/>
            <a:ext cx="4144645" cy="368300"/>
          </a:xfrm>
          <a:prstGeom prst="rect">
            <a:avLst/>
          </a:prstGeom>
          <a:noFill/>
          <a:ln w="9525">
            <a:noFill/>
          </a:ln>
        </p:spPr>
        <p:txBody>
          <a:bodyPr wrap="square">
            <a:spAutoFit/>
          </a:bodyPr>
          <a:p>
            <a:pPr indent="0"/>
            <a:r>
              <a:rPr lang="zh-CN" b="0">
                <a:solidFill>
                  <a:srgbClr val="333333"/>
                </a:solidFill>
                <a:ea typeface="宋体" panose="02010600030101010101" pitchFamily="2" charset="-122"/>
              </a:rPr>
              <a:t>2、识别到证书信息后，点击</a:t>
            </a:r>
            <a:r>
              <a:rPr lang="en-US" b="0">
                <a:solidFill>
                  <a:srgbClr val="333333"/>
                </a:solidFill>
                <a:latin typeface="宋体" panose="02010600030101010101" pitchFamily="2" charset="-122"/>
                <a:ea typeface="宋体" panose="02010600030101010101" pitchFamily="2" charset="-122"/>
              </a:rPr>
              <a:t>"</a:t>
            </a:r>
            <a:r>
              <a:rPr lang="zh-CN" b="1">
                <a:solidFill>
                  <a:srgbClr val="FF0000"/>
                </a:solidFill>
                <a:ea typeface="宋体" panose="02010600030101010101" pitchFamily="2" charset="-122"/>
              </a:rPr>
              <a:t>下一步</a:t>
            </a:r>
            <a:r>
              <a:rPr lang="zh-CN" b="0">
                <a:solidFill>
                  <a:srgbClr val="333333"/>
                </a:solidFill>
                <a:ea typeface="宋体" panose="02010600030101010101" pitchFamily="2" charset="-122"/>
              </a:rPr>
              <a:t>"。</a:t>
            </a:r>
            <a:endParaRPr lang="zh-CN" altLang="en-US" b="0">
              <a:solidFill>
                <a:srgbClr val="333333"/>
              </a:solidFill>
              <a:ea typeface="宋体" panose="02010600030101010101" pitchFamily="2" charset="-122"/>
            </a:endParaRPr>
          </a:p>
        </p:txBody>
      </p:sp>
      <p:pic>
        <p:nvPicPr>
          <p:cNvPr id="82" name="图片 53"/>
          <p:cNvPicPr>
            <a:picLocks noChangeAspect="1"/>
          </p:cNvPicPr>
          <p:nvPr>
            <p:custDataLst>
              <p:tags r:id="rId1"/>
            </p:custDataLst>
          </p:nvPr>
        </p:nvPicPr>
        <p:blipFill>
          <a:blip r:embed="rId2"/>
          <a:stretch>
            <a:fillRect/>
          </a:stretch>
        </p:blipFill>
        <p:spPr>
          <a:xfrm>
            <a:off x="5610860" y="682943"/>
            <a:ext cx="5271770" cy="2125345"/>
          </a:xfrm>
          <a:prstGeom prst="rect">
            <a:avLst/>
          </a:prstGeom>
          <a:noFill/>
          <a:ln>
            <a:noFill/>
          </a:ln>
        </p:spPr>
      </p:pic>
      <p:sp>
        <p:nvSpPr>
          <p:cNvPr id="2" name="文本框 1"/>
          <p:cNvSpPr txBox="1"/>
          <p:nvPr/>
        </p:nvSpPr>
        <p:spPr>
          <a:xfrm>
            <a:off x="706120" y="3653155"/>
            <a:ext cx="4206240" cy="922020"/>
          </a:xfrm>
          <a:prstGeom prst="rect">
            <a:avLst/>
          </a:prstGeom>
          <a:noFill/>
          <a:ln w="9525">
            <a:noFill/>
          </a:ln>
        </p:spPr>
        <p:txBody>
          <a:bodyPr wrap="square">
            <a:spAutoFit/>
          </a:bodyPr>
          <a:p>
            <a:pPr indent="0"/>
            <a:r>
              <a:rPr lang="zh-CN" b="0">
                <a:solidFill>
                  <a:srgbClr val="333333"/>
                </a:solidFill>
                <a:ea typeface="宋体" panose="02010600030101010101" pitchFamily="2" charset="-122"/>
              </a:rPr>
              <a:t>3、用户第一次申请证书解锁，系统会自动展示证书信息，核实无误后，再点击</a:t>
            </a:r>
            <a:r>
              <a:rPr lang="en-US" b="0">
                <a:solidFill>
                  <a:srgbClr val="333333"/>
                </a:solidFill>
                <a:latin typeface="宋体" panose="02010600030101010101" pitchFamily="2" charset="-122"/>
                <a:ea typeface="宋体" panose="02010600030101010101" pitchFamily="2" charset="-122"/>
              </a:rPr>
              <a:t>"</a:t>
            </a:r>
            <a:r>
              <a:rPr lang="zh-CN" b="1">
                <a:solidFill>
                  <a:srgbClr val="FF0000"/>
                </a:solidFill>
                <a:ea typeface="宋体" panose="02010600030101010101" pitchFamily="2" charset="-122"/>
              </a:rPr>
              <a:t>下一步</a:t>
            </a:r>
            <a:r>
              <a:rPr lang="zh-CN" b="0">
                <a:solidFill>
                  <a:srgbClr val="333333"/>
                </a:solidFill>
                <a:ea typeface="宋体" panose="02010600030101010101" pitchFamily="2" charset="-122"/>
              </a:rPr>
              <a:t>"。</a:t>
            </a:r>
            <a:endParaRPr lang="zh-CN" altLang="en-US" b="0">
              <a:solidFill>
                <a:srgbClr val="333333"/>
              </a:solidFill>
              <a:ea typeface="宋体" panose="02010600030101010101" pitchFamily="2" charset="-122"/>
            </a:endParaRPr>
          </a:p>
        </p:txBody>
      </p:sp>
      <p:pic>
        <p:nvPicPr>
          <p:cNvPr id="83" name="图片 54"/>
          <p:cNvPicPr>
            <a:picLocks noChangeAspect="1"/>
          </p:cNvPicPr>
          <p:nvPr>
            <p:custDataLst>
              <p:tags r:id="rId3"/>
            </p:custDataLst>
          </p:nvPr>
        </p:nvPicPr>
        <p:blipFill>
          <a:blip r:embed="rId4"/>
          <a:stretch>
            <a:fillRect/>
          </a:stretch>
        </p:blipFill>
        <p:spPr>
          <a:xfrm>
            <a:off x="5570538" y="3428683"/>
            <a:ext cx="5269865" cy="2444115"/>
          </a:xfrm>
          <a:prstGeom prst="rect">
            <a:avLst/>
          </a:prstGeom>
          <a:noFill/>
          <a:ln>
            <a:noFill/>
          </a:ln>
        </p:spPr>
      </p:pic>
      <p:sp>
        <p:nvSpPr>
          <p:cNvPr id="3" name="文本框 2"/>
          <p:cNvSpPr txBox="1"/>
          <p:nvPr/>
        </p:nvSpPr>
        <p:spPr>
          <a:xfrm>
            <a:off x="706120" y="4827905"/>
            <a:ext cx="4071620" cy="521970"/>
          </a:xfrm>
          <a:prstGeom prst="rect">
            <a:avLst/>
          </a:prstGeom>
          <a:noFill/>
          <a:ln w="9525">
            <a:noFill/>
          </a:ln>
        </p:spPr>
        <p:txBody>
          <a:bodyPr wrap="square">
            <a:spAutoFit/>
          </a:bodyPr>
          <a:p>
            <a:pPr indent="0"/>
            <a:r>
              <a:rPr lang="zh-CN" sz="1400" b="1">
                <a:solidFill>
                  <a:srgbClr val="FF0000"/>
                </a:solidFill>
                <a:ea typeface="宋体" panose="02010600030101010101" pitchFamily="2" charset="-122"/>
              </a:rPr>
              <a:t>【注意】</a:t>
            </a:r>
            <a:r>
              <a:rPr lang="zh-CN" sz="1400" b="0">
                <a:solidFill>
                  <a:srgbClr val="333333"/>
                </a:solidFill>
                <a:ea typeface="宋体" panose="02010600030101010101" pitchFamily="2" charset="-122"/>
              </a:rPr>
              <a:t>此时用户应收到短信提示，提示内容为"证书解锁授权码"。</a:t>
            </a:r>
            <a:endParaRPr lang="zh-CN" altLang="en-US" sz="1400" b="0">
              <a:solidFill>
                <a:srgbClr val="333333"/>
              </a:solidFill>
              <a:ea typeface="宋体" panose="02010600030101010101" pitchFamily="2" charset="-122"/>
            </a:endParaRPr>
          </a:p>
        </p:txBody>
      </p:sp>
    </p:spTree>
  </p:cSld>
  <p:clrMapOvr>
    <a:masterClrMapping/>
  </p:clrMapOvr>
  <p:transition spd="med" advClick="0" advTm="3000">
    <p:random/>
  </p:transition>
</p:sld>
</file>

<file path=ppt/slides/slide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文本框 1"/>
          <p:cNvSpPr txBox="1"/>
          <p:nvPr/>
        </p:nvSpPr>
        <p:spPr>
          <a:xfrm>
            <a:off x="1151890" y="1134110"/>
            <a:ext cx="4064000" cy="645160"/>
          </a:xfrm>
          <a:prstGeom prst="rect">
            <a:avLst/>
          </a:prstGeom>
          <a:noFill/>
        </p:spPr>
        <p:txBody>
          <a:bodyPr wrap="square" rtlCol="0">
            <a:spAutoFit/>
          </a:bodyPr>
          <a:p>
            <a:r>
              <a:rPr lang="zh-CN" altLang="en-US"/>
              <a:t>4、系统向预留手机号码发送验证码，用户输入验证码并重置数字证书密码。</a:t>
            </a:r>
            <a:endParaRPr lang="zh-CN" altLang="en-US"/>
          </a:p>
        </p:txBody>
      </p:sp>
      <p:pic>
        <p:nvPicPr>
          <p:cNvPr id="84" name="图片 55"/>
          <p:cNvPicPr>
            <a:picLocks noChangeAspect="1"/>
          </p:cNvPicPr>
          <p:nvPr>
            <p:custDataLst>
              <p:tags r:id="rId1"/>
            </p:custDataLst>
          </p:nvPr>
        </p:nvPicPr>
        <p:blipFill>
          <a:blip r:embed="rId2"/>
          <a:stretch>
            <a:fillRect/>
          </a:stretch>
        </p:blipFill>
        <p:spPr>
          <a:xfrm>
            <a:off x="5216525" y="603250"/>
            <a:ext cx="5583555" cy="2678430"/>
          </a:xfrm>
          <a:prstGeom prst="rect">
            <a:avLst/>
          </a:prstGeom>
          <a:noFill/>
          <a:ln>
            <a:noFill/>
          </a:ln>
        </p:spPr>
      </p:pic>
      <p:sp>
        <p:nvSpPr>
          <p:cNvPr id="5" name="文本框 4"/>
          <p:cNvSpPr txBox="1"/>
          <p:nvPr/>
        </p:nvSpPr>
        <p:spPr>
          <a:xfrm>
            <a:off x="1151890" y="4469130"/>
            <a:ext cx="3961130" cy="368300"/>
          </a:xfrm>
          <a:prstGeom prst="rect">
            <a:avLst/>
          </a:prstGeom>
          <a:noFill/>
        </p:spPr>
        <p:txBody>
          <a:bodyPr wrap="square" rtlCol="0">
            <a:spAutoFit/>
          </a:bodyPr>
          <a:p>
            <a:r>
              <a:rPr lang="zh-CN" altLang="en-US"/>
              <a:t>5、重置密码后系统提示解锁成功即可。</a:t>
            </a:r>
            <a:endParaRPr lang="zh-CN" altLang="en-US"/>
          </a:p>
        </p:txBody>
      </p:sp>
      <p:pic>
        <p:nvPicPr>
          <p:cNvPr id="86" name="图片 57"/>
          <p:cNvPicPr>
            <a:picLocks noChangeAspect="1"/>
          </p:cNvPicPr>
          <p:nvPr>
            <p:custDataLst>
              <p:tags r:id="rId3"/>
            </p:custDataLst>
          </p:nvPr>
        </p:nvPicPr>
        <p:blipFill>
          <a:blip r:embed="rId4"/>
          <a:stretch>
            <a:fillRect/>
          </a:stretch>
        </p:blipFill>
        <p:spPr>
          <a:xfrm>
            <a:off x="5215890" y="3734435"/>
            <a:ext cx="6000115" cy="2442845"/>
          </a:xfrm>
          <a:prstGeom prst="rect">
            <a:avLst/>
          </a:prstGeom>
          <a:noFill/>
          <a:ln>
            <a:noFill/>
          </a:ln>
        </p:spPr>
      </p:pic>
    </p:spTree>
  </p:cSld>
  <p:clrMapOvr>
    <a:masterClrMapping/>
  </p:clrMapOvr>
  <p:transition spd="med" advClick="0" advTm="3000">
    <p:random/>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任意多边形: 形状 12"/>
          <p:cNvSpPr/>
          <p:nvPr/>
        </p:nvSpPr>
        <p:spPr>
          <a:xfrm>
            <a:off x="-1180919" y="-45515"/>
            <a:ext cx="5415732" cy="6938683"/>
          </a:xfrm>
          <a:custGeom>
            <a:avLst/>
            <a:gdLst>
              <a:gd name="connsiteX0" fmla="*/ 3856762 w 5415732"/>
              <a:gd name="connsiteY0" fmla="*/ 0 h 6938683"/>
              <a:gd name="connsiteX1" fmla="*/ 5415732 w 5415732"/>
              <a:gd name="connsiteY1" fmla="*/ 2593349 h 6938683"/>
              <a:gd name="connsiteX2" fmla="*/ 0 w 5415732"/>
              <a:gd name="connsiteY2" fmla="*/ 6938683 h 6938683"/>
              <a:gd name="connsiteX3" fmla="*/ 0 w 5415732"/>
              <a:gd name="connsiteY3" fmla="*/ 6938683 h 6938683"/>
              <a:gd name="connsiteX4" fmla="*/ 0 w 5415732"/>
              <a:gd name="connsiteY4" fmla="*/ 80683 h 6938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732" h="6938683">
                <a:moveTo>
                  <a:pt x="3856762" y="0"/>
                </a:moveTo>
                <a:lnTo>
                  <a:pt x="5415732" y="2593349"/>
                </a:lnTo>
                <a:lnTo>
                  <a:pt x="0" y="6938683"/>
                </a:lnTo>
                <a:lnTo>
                  <a:pt x="0" y="6938683"/>
                </a:lnTo>
                <a:lnTo>
                  <a:pt x="0" y="8068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6733932" y="1653886"/>
            <a:ext cx="3790856" cy="1106805"/>
          </a:xfrm>
          <a:prstGeom prst="rect">
            <a:avLst/>
          </a:prstGeom>
          <a:noFill/>
        </p:spPr>
        <p:txBody>
          <a:bodyPr wrap="square" rtlCol="0">
            <a:spAutoFit/>
            <a:scene3d>
              <a:camera prst="orthographicFront"/>
              <a:lightRig rig="threePt" dir="t"/>
            </a:scene3d>
            <a:sp3d contourW="12700"/>
          </a:bodyPr>
          <a:lstStyle/>
          <a:p>
            <a:pPr marR="0" indent="0" algn="ctr" defTabSz="914400" fontAlgn="auto">
              <a:lnSpc>
                <a:spcPct val="100000"/>
              </a:lnSpc>
              <a:spcBef>
                <a:spcPts val="0"/>
              </a:spcBef>
              <a:spcAft>
                <a:spcPts val="0"/>
              </a:spcAft>
              <a:buClrTx/>
              <a:buSzTx/>
              <a:buFontTx/>
              <a:buNone/>
              <a:defRPr/>
            </a:pPr>
            <a:r>
              <a:rPr kumimoji="0" lang="en-US" altLang="zh-CN" sz="6600" b="1" i="0" kern="1200" cap="none" spc="0" normalizeH="0" baseline="0" noProof="0"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PART  05</a:t>
            </a:r>
            <a:endParaRPr kumimoji="0" lang="zh-CN" altLang="en-US" sz="6600" b="1" i="0" kern="1200" cap="none" spc="0" normalizeH="0" baseline="0" noProof="0"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 name="Ryan Farish - Holding Hands">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611085" y="-2098565"/>
            <a:ext cx="609600" cy="609600"/>
          </a:xfrm>
          <a:prstGeom prst="rect">
            <a:avLst/>
          </a:prstGeom>
        </p:spPr>
      </p:pic>
      <p:sp>
        <p:nvSpPr>
          <p:cNvPr id="15" name="文本框 14"/>
          <p:cNvSpPr txBox="1"/>
          <p:nvPr/>
        </p:nvSpPr>
        <p:spPr>
          <a:xfrm>
            <a:off x="5821680" y="2952773"/>
            <a:ext cx="5404148" cy="922020"/>
          </a:xfrm>
          <a:prstGeom prst="rect">
            <a:avLst/>
          </a:prstGeom>
          <a:noFill/>
        </p:spPr>
        <p:txBody>
          <a:bodyPr wrap="square" rtlCol="0">
            <a:spAutoFit/>
          </a:bodyPr>
          <a:lstStyle/>
          <a:p>
            <a:pPr algn="ctr"/>
            <a:r>
              <a:rPr lang="zh-CN" altLang="en-US" sz="5400" b="1" dirty="0">
                <a:solidFill>
                  <a:srgbClr val="E94149"/>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证书变更</a:t>
            </a:r>
            <a:r>
              <a:rPr lang="zh-CN" altLang="en-US" sz="5400" b="1" dirty="0">
                <a:solidFill>
                  <a:srgbClr val="E94149"/>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信息</a:t>
            </a:r>
            <a:endParaRPr lang="zh-CN" altLang="en-US" sz="5400" b="1" dirty="0">
              <a:solidFill>
                <a:srgbClr val="E94149"/>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等腰三角形 16"/>
          <p:cNvSpPr/>
          <p:nvPr/>
        </p:nvSpPr>
        <p:spPr>
          <a:xfrm rot="10800000" flipV="1">
            <a:off x="-1180919" y="2386483"/>
            <a:ext cx="8008457" cy="4506686"/>
          </a:xfrm>
          <a:prstGeom prst="triangle">
            <a:avLst>
              <a:gd name="adj" fmla="val 3356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等腰三角形 17"/>
          <p:cNvSpPr/>
          <p:nvPr/>
        </p:nvSpPr>
        <p:spPr>
          <a:xfrm rot="10800000" flipV="1">
            <a:off x="-1338672" y="3429000"/>
            <a:ext cx="8008457" cy="4506686"/>
          </a:xfrm>
          <a:prstGeom prst="triangle">
            <a:avLst>
              <a:gd name="adj" fmla="val 335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l="28528" t="854" r="30293" b="25363"/>
          <a:stretch>
            <a:fillRect/>
          </a:stretch>
        </p:blipFill>
        <p:spPr>
          <a:xfrm>
            <a:off x="-2212884" y="-289355"/>
            <a:ext cx="5415732" cy="6469095"/>
          </a:xfrm>
          <a:custGeom>
            <a:avLst/>
            <a:gdLst>
              <a:gd name="connsiteX0" fmla="*/ 3856762 w 5415732"/>
              <a:gd name="connsiteY0" fmla="*/ 0 h 6469095"/>
              <a:gd name="connsiteX1" fmla="*/ 5415732 w 5415732"/>
              <a:gd name="connsiteY1" fmla="*/ 2593349 h 6469095"/>
              <a:gd name="connsiteX2" fmla="*/ 585263 w 5415732"/>
              <a:gd name="connsiteY2" fmla="*/ 6469095 h 6469095"/>
              <a:gd name="connsiteX3" fmla="*/ 0 w 5415732"/>
              <a:gd name="connsiteY3" fmla="*/ 6469095 h 6469095"/>
              <a:gd name="connsiteX4" fmla="*/ 0 w 5415732"/>
              <a:gd name="connsiteY4" fmla="*/ 80683 h 6469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732" h="6469095">
                <a:moveTo>
                  <a:pt x="3856762" y="0"/>
                </a:moveTo>
                <a:lnTo>
                  <a:pt x="5415732" y="2593349"/>
                </a:lnTo>
                <a:lnTo>
                  <a:pt x="585263" y="6469095"/>
                </a:lnTo>
                <a:lnTo>
                  <a:pt x="0" y="6469095"/>
                </a:lnTo>
                <a:lnTo>
                  <a:pt x="0" y="80683"/>
                </a:lnTo>
                <a:close/>
              </a:path>
            </a:pathLst>
          </a:custGeom>
        </p:spPr>
      </p:pic>
    </p:spTree>
  </p:cSld>
  <p:clrMapOvr>
    <a:masterClrMapping/>
  </p:clrMapOvr>
  <p:transition spd="med" advClick="0" advTm="3000">
    <p:random/>
  </p:transition>
  <p:timing>
    <p:tnLst>
      <p:par>
        <p:cTn id="1" dur="indefinite" restart="never" nodeType="tmRoot">
          <p:childTnLst>
            <p:audio>
              <p:cMediaNode vol="80000" numSld="999">
                <p:cTn id="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021715" y="712470"/>
            <a:ext cx="9773285" cy="368300"/>
          </a:xfrm>
          <a:prstGeom prst="rect">
            <a:avLst/>
          </a:prstGeom>
          <a:noFill/>
        </p:spPr>
        <p:txBody>
          <a:bodyPr wrap="square" rtlCol="0">
            <a:spAutoFit/>
          </a:bodyPr>
          <a:p>
            <a:r>
              <a:rPr lang="zh-CN" altLang="en-US"/>
              <a:t>1、插入USBkey介质，登录证书信息</a:t>
            </a:r>
            <a:r>
              <a:rPr lang="zh-CN" altLang="en-US"/>
              <a:t>变更。手机号为在初次办理证书时</a:t>
            </a:r>
            <a:r>
              <a:rPr lang="zh-CN" altLang="en-US"/>
              <a:t>所预留。</a:t>
            </a:r>
            <a:endParaRPr lang="zh-CN" altLang="en-US"/>
          </a:p>
        </p:txBody>
      </p:sp>
      <p:pic>
        <p:nvPicPr>
          <p:cNvPr id="2" name="图片 1"/>
          <p:cNvPicPr>
            <a:picLocks noChangeAspect="1"/>
          </p:cNvPicPr>
          <p:nvPr>
            <p:custDataLst>
              <p:tags r:id="rId2"/>
            </p:custDataLst>
          </p:nvPr>
        </p:nvPicPr>
        <p:blipFill>
          <a:blip r:embed="rId3"/>
          <a:stretch>
            <a:fillRect/>
          </a:stretch>
        </p:blipFill>
        <p:spPr>
          <a:xfrm>
            <a:off x="1021080" y="1443990"/>
            <a:ext cx="10587990" cy="4141470"/>
          </a:xfrm>
          <a:prstGeom prst="rect">
            <a:avLst/>
          </a:prstGeom>
        </p:spPr>
      </p:pic>
    </p:spTree>
  </p:cSld>
  <p:clrMapOvr>
    <a:masterClrMapping/>
  </p:clrMapOvr>
  <p:transition spd="med" advClick="0" advTm="3000">
    <p:random/>
  </p:transition>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021715" y="712470"/>
            <a:ext cx="9773285" cy="368300"/>
          </a:xfrm>
          <a:prstGeom prst="rect">
            <a:avLst/>
          </a:prstGeom>
          <a:noFill/>
        </p:spPr>
        <p:txBody>
          <a:bodyPr wrap="square" rtlCol="0">
            <a:spAutoFit/>
          </a:bodyPr>
          <a:p>
            <a:pPr indent="0"/>
            <a:r>
              <a:rPr lang="zh-CN">
                <a:solidFill>
                  <a:srgbClr val="333333"/>
                </a:solidFill>
                <a:ea typeface="宋体" panose="02010600030101010101" pitchFamily="2" charset="-122"/>
                <a:sym typeface="+mn-ea"/>
              </a:rPr>
              <a:t>2、识别到证书信息后，输入密码，</a:t>
            </a:r>
            <a:r>
              <a:rPr lang="zh-CN" b="1">
                <a:solidFill>
                  <a:srgbClr val="FF0000"/>
                </a:solidFill>
                <a:ea typeface="宋体" panose="02010600030101010101" pitchFamily="2" charset="-122"/>
                <a:sym typeface="+mn-ea"/>
              </a:rPr>
              <a:t>登陆</a:t>
            </a:r>
            <a:r>
              <a:rPr lang="zh-CN">
                <a:solidFill>
                  <a:srgbClr val="333333"/>
                </a:solidFill>
                <a:ea typeface="宋体" panose="02010600030101010101" pitchFamily="2" charset="-122"/>
                <a:sym typeface="+mn-ea"/>
              </a:rPr>
              <a:t>。</a:t>
            </a:r>
            <a:endParaRPr lang="zh-CN" altLang="en-US"/>
          </a:p>
        </p:txBody>
      </p:sp>
      <p:pic>
        <p:nvPicPr>
          <p:cNvPr id="2" name="图片 1"/>
          <p:cNvPicPr>
            <a:picLocks noChangeAspect="1"/>
          </p:cNvPicPr>
          <p:nvPr>
            <p:custDataLst>
              <p:tags r:id="rId2"/>
            </p:custDataLst>
          </p:nvPr>
        </p:nvPicPr>
        <p:blipFill>
          <a:blip r:embed="rId3"/>
          <a:stretch>
            <a:fillRect/>
          </a:stretch>
        </p:blipFill>
        <p:spPr>
          <a:xfrm>
            <a:off x="1139190" y="1520825"/>
            <a:ext cx="9538970" cy="3815715"/>
          </a:xfrm>
          <a:prstGeom prst="rect">
            <a:avLst/>
          </a:prstGeom>
        </p:spPr>
      </p:pic>
    </p:spTree>
  </p:cSld>
  <p:clrMapOvr>
    <a:masterClrMapping/>
  </p:clrMapOvr>
  <p:transition spd="med" advClick="0" advTm="3000">
    <p:random/>
  </p:transition>
</p:sld>
</file>

<file path=ppt/slides/slide5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tretch>
            <a:fillRect/>
          </a:stretch>
        </p:blipFill>
        <p:spPr>
          <a:xfrm>
            <a:off x="5064760" y="471805"/>
            <a:ext cx="6502400" cy="3542665"/>
          </a:xfrm>
          <a:prstGeom prst="rect">
            <a:avLst/>
          </a:prstGeom>
        </p:spPr>
      </p:pic>
      <p:pic>
        <p:nvPicPr>
          <p:cNvPr id="20" name="图片 20"/>
          <p:cNvPicPr>
            <a:picLocks noChangeAspect="1"/>
          </p:cNvPicPr>
          <p:nvPr>
            <p:custDataLst>
              <p:tags r:id="rId3"/>
            </p:custDataLst>
          </p:nvPr>
        </p:nvPicPr>
        <p:blipFill>
          <a:blip r:embed="rId4"/>
          <a:stretch>
            <a:fillRect/>
          </a:stretch>
        </p:blipFill>
        <p:spPr>
          <a:xfrm>
            <a:off x="5064760" y="4313555"/>
            <a:ext cx="6233795" cy="2120900"/>
          </a:xfrm>
          <a:prstGeom prst="rect">
            <a:avLst/>
          </a:prstGeom>
          <a:noFill/>
          <a:ln>
            <a:noFill/>
          </a:ln>
        </p:spPr>
      </p:pic>
      <p:sp>
        <p:nvSpPr>
          <p:cNvPr id="7" name="文本框 6"/>
          <p:cNvSpPr txBox="1"/>
          <p:nvPr/>
        </p:nvSpPr>
        <p:spPr>
          <a:xfrm>
            <a:off x="884555" y="1452880"/>
            <a:ext cx="3796665" cy="1753235"/>
          </a:xfrm>
          <a:prstGeom prst="rect">
            <a:avLst/>
          </a:prstGeom>
          <a:noFill/>
        </p:spPr>
        <p:txBody>
          <a:bodyPr wrap="square" rtlCol="0">
            <a:spAutoFit/>
          </a:bodyPr>
          <a:p>
            <a:r>
              <a:rPr lang="en-US" altLang="zh-CN"/>
              <a:t>3</a:t>
            </a:r>
            <a:r>
              <a:rPr lang="zh-CN" altLang="en-US"/>
              <a:t>、登陆后，变更需要更改的信息。确认无误后</a:t>
            </a:r>
            <a:r>
              <a:rPr lang="zh-CN" altLang="en-US">
                <a:solidFill>
                  <a:srgbClr val="FF0000"/>
                </a:solidFill>
              </a:rPr>
              <a:t>点</a:t>
            </a:r>
            <a:r>
              <a:rPr lang="en-US" altLang="zh-CN">
                <a:solidFill>
                  <a:srgbClr val="FF0000"/>
                </a:solidFill>
              </a:rPr>
              <a:t>“</a:t>
            </a:r>
            <a:r>
              <a:rPr lang="zh-CN" altLang="en-US">
                <a:solidFill>
                  <a:srgbClr val="FF0000"/>
                </a:solidFill>
              </a:rPr>
              <a:t>下一步</a:t>
            </a:r>
            <a:r>
              <a:rPr lang="en-US" altLang="zh-CN">
                <a:solidFill>
                  <a:srgbClr val="FF0000"/>
                </a:solidFill>
              </a:rPr>
              <a:t>”</a:t>
            </a:r>
            <a:endParaRPr lang="en-US" altLang="zh-CN">
              <a:solidFill>
                <a:srgbClr val="FF0000"/>
              </a:solidFill>
            </a:endParaRPr>
          </a:p>
          <a:p>
            <a:endParaRPr lang="zh-CN" altLang="en-US"/>
          </a:p>
          <a:p>
            <a:r>
              <a:rPr lang="zh-CN" altLang="en-US">
                <a:solidFill>
                  <a:srgbClr val="FF0000"/>
                </a:solidFill>
                <a:sym typeface="+mn-ea"/>
              </a:rPr>
              <a:t>注意：身份证号、名字不能变更，手机号必须是本人身份证实名认证后的号码。</a:t>
            </a:r>
            <a:endParaRPr lang="zh-CN" altLang="en-US">
              <a:solidFill>
                <a:srgbClr val="FF0000"/>
              </a:solidFill>
              <a:sym typeface="+mn-ea"/>
            </a:endParaRPr>
          </a:p>
        </p:txBody>
      </p:sp>
    </p:spTree>
  </p:cSld>
  <p:clrMapOvr>
    <a:masterClrMapping/>
  </p:clrMapOvr>
  <p:transition spd="med" advClick="0" advTm="3000">
    <p:random/>
  </p:transition>
</p:sld>
</file>

<file path=ppt/slides/slide5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1" name="图片 2" descr="IMG_256"/>
          <p:cNvPicPr>
            <a:picLocks noChangeAspect="1"/>
          </p:cNvPicPr>
          <p:nvPr>
            <p:custDataLst>
              <p:tags r:id="rId1"/>
            </p:custDataLst>
          </p:nvPr>
        </p:nvPicPr>
        <p:blipFill>
          <a:blip r:embed="rId2"/>
          <a:stretch>
            <a:fillRect/>
          </a:stretch>
        </p:blipFill>
        <p:spPr>
          <a:xfrm>
            <a:off x="1829435" y="1330325"/>
            <a:ext cx="7916545" cy="5062220"/>
          </a:xfrm>
          <a:prstGeom prst="rect">
            <a:avLst/>
          </a:prstGeom>
          <a:noFill/>
          <a:ln w="9525">
            <a:noFill/>
          </a:ln>
        </p:spPr>
      </p:pic>
      <p:sp>
        <p:nvSpPr>
          <p:cNvPr id="4" name="文本框 3"/>
          <p:cNvSpPr txBox="1"/>
          <p:nvPr/>
        </p:nvSpPr>
        <p:spPr>
          <a:xfrm>
            <a:off x="904875" y="807720"/>
            <a:ext cx="4197985" cy="368300"/>
          </a:xfrm>
          <a:prstGeom prst="rect">
            <a:avLst/>
          </a:prstGeom>
          <a:noFill/>
        </p:spPr>
        <p:txBody>
          <a:bodyPr wrap="square" rtlCol="0">
            <a:spAutoFit/>
          </a:bodyPr>
          <a:p>
            <a:r>
              <a:rPr lang="en-US" altLang="zh-CN"/>
              <a:t>4</a:t>
            </a:r>
            <a:r>
              <a:rPr lang="zh-CN" altLang="en-US"/>
              <a:t>、再次确认信息无误后确认</a:t>
            </a:r>
            <a:r>
              <a:rPr lang="zh-CN" altLang="en-US"/>
              <a:t>订单</a:t>
            </a:r>
            <a:endParaRPr lang="zh-CN" altLang="en-US"/>
          </a:p>
        </p:txBody>
      </p:sp>
    </p:spTree>
  </p:cSld>
  <p:clrMapOvr>
    <a:masterClrMapping/>
  </p:clrMapOvr>
  <p:transition spd="med" advClick="0" advTm="3000">
    <p:random/>
  </p:transition>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8" name="矩形 17"/>
          <p:cNvSpPr/>
          <p:nvPr/>
        </p:nvSpPr>
        <p:spPr>
          <a:xfrm>
            <a:off x="771525" y="281305"/>
            <a:ext cx="2518410" cy="583565"/>
          </a:xfrm>
          <a:prstGeom prst="rect">
            <a:avLst/>
          </a:prstGeom>
        </p:spPr>
        <p:txBody>
          <a:bodyPr wrap="square">
            <a:spAutoFit/>
            <a:scene3d>
              <a:camera prst="orthographicFront"/>
              <a:lightRig rig="threePt" dir="t"/>
            </a:scene3d>
            <a:sp3d contourW="12700"/>
          </a:bodyPr>
          <a:lstStyle/>
          <a:p>
            <a:r>
              <a:rPr lang="zh-CN" altLang="en-US" sz="3200" b="1" dirty="0">
                <a:solidFill>
                  <a:schemeClr val="accent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在线办理</a:t>
            </a:r>
            <a:endParaRPr lang="zh-CN" altLang="en-US" sz="3200" b="1" dirty="0">
              <a:solidFill>
                <a:schemeClr val="accent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文本框 20"/>
          <p:cNvSpPr txBox="1"/>
          <p:nvPr/>
        </p:nvSpPr>
        <p:spPr>
          <a:xfrm>
            <a:off x="989965" y="903605"/>
            <a:ext cx="9446895" cy="374650"/>
          </a:xfrm>
          <a:prstGeom prst="rect">
            <a:avLst/>
          </a:prstGeom>
          <a:noFill/>
        </p:spPr>
        <p:txBody>
          <a:bodyPr wrap="square" rtlCol="0">
            <a:noAutofit/>
          </a:bodyPr>
          <a:lstStyle/>
          <a:p>
            <a:r>
              <a:rPr lang="zh-CN" altLang="en-US" sz="1600" b="1"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新</a:t>
            </a:r>
            <a:r>
              <a:rPr lang="zh-CN" altLang="en-US" sz="1600" b="1"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增购买证书和介质</a:t>
            </a:r>
            <a:r>
              <a:rPr lang="en-US" altLang="zh-CN" sz="1600" b="1"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 </a:t>
            </a:r>
            <a:r>
              <a:rPr lang="zh-CN" altLang="en-US" sz="1600" b="1"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（网址：</a:t>
            </a:r>
            <a:r>
              <a:rPr lang="zh-CN" altLang="en-US" sz="1600">
                <a:sym typeface="+mn-ea"/>
              </a:rPr>
              <a:t>https://online.bjca.org.cn/#/index?channelId=PT13TndNRE13QVRN）</a:t>
            </a:r>
            <a:endParaRPr lang="zh-CN" altLang="en-US" sz="1600"/>
          </a:p>
          <a:p>
            <a:endParaRPr lang="zh-CN" altLang="en-US" sz="1600" b="1"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 name="文本框 3"/>
          <p:cNvSpPr txBox="1"/>
          <p:nvPr/>
        </p:nvSpPr>
        <p:spPr>
          <a:xfrm>
            <a:off x="904875" y="1278890"/>
            <a:ext cx="9455150" cy="645160"/>
          </a:xfrm>
          <a:prstGeom prst="rect">
            <a:avLst/>
          </a:prstGeom>
          <a:noFill/>
        </p:spPr>
        <p:txBody>
          <a:bodyPr wrap="square" rtlCol="0">
            <a:spAutoFit/>
          </a:bodyPr>
          <a:p>
            <a:r>
              <a:rPr lang="en-US" altLang="zh-CN"/>
              <a:t>1</a:t>
            </a:r>
            <a:r>
              <a:rPr lang="zh-CN" altLang="en-US"/>
              <a:t>、进入证书业务在线申请，点击“</a:t>
            </a:r>
            <a:r>
              <a:rPr lang="zh-CN" altLang="en-US" b="1">
                <a:solidFill>
                  <a:srgbClr val="FF0000"/>
                </a:solidFill>
              </a:rPr>
              <a:t>在线新</a:t>
            </a:r>
            <a:r>
              <a:rPr lang="zh-CN" altLang="en-US" b="1">
                <a:solidFill>
                  <a:srgbClr val="FF0000"/>
                </a:solidFill>
              </a:rPr>
              <a:t>办-办理个人证书</a:t>
            </a:r>
            <a:r>
              <a:rPr lang="zh-CN" altLang="en-US"/>
              <a:t>”选项</a:t>
            </a:r>
            <a:endParaRPr lang="zh-CN" altLang="en-US"/>
          </a:p>
          <a:p>
            <a:endParaRPr lang="zh-CN" altLang="en-US"/>
          </a:p>
        </p:txBody>
      </p:sp>
      <p:pic>
        <p:nvPicPr>
          <p:cNvPr id="5" name="图片 4"/>
          <p:cNvPicPr>
            <a:picLocks noChangeAspect="1"/>
          </p:cNvPicPr>
          <p:nvPr>
            <p:custDataLst>
              <p:tags r:id="rId1"/>
            </p:custDataLst>
          </p:nvPr>
        </p:nvPicPr>
        <p:blipFill>
          <a:blip r:embed="rId2"/>
          <a:stretch>
            <a:fillRect/>
          </a:stretch>
        </p:blipFill>
        <p:spPr>
          <a:xfrm>
            <a:off x="1317625" y="1924050"/>
            <a:ext cx="9255760" cy="3903345"/>
          </a:xfrm>
          <a:prstGeom prst="rect">
            <a:avLst/>
          </a:prstGeom>
        </p:spPr>
      </p:pic>
    </p:spTree>
  </p:cSld>
  <p:clrMapOvr>
    <a:masterClrMapping/>
  </p:clrMapOvr>
  <p:transition spd="med" advClick="0" advTm="3000">
    <p:random/>
  </p:transition>
</p:sld>
</file>

<file path=ppt/slides/slide6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3" name="图片 33"/>
          <p:cNvPicPr>
            <a:picLocks noChangeAspect="1"/>
          </p:cNvPicPr>
          <p:nvPr>
            <p:custDataLst>
              <p:tags r:id="rId1"/>
            </p:custDataLst>
          </p:nvPr>
        </p:nvPicPr>
        <p:blipFill>
          <a:blip r:embed="rId2"/>
          <a:stretch>
            <a:fillRect/>
          </a:stretch>
        </p:blipFill>
        <p:spPr>
          <a:xfrm>
            <a:off x="5078730" y="356870"/>
            <a:ext cx="6406515" cy="2734945"/>
          </a:xfrm>
          <a:prstGeom prst="rect">
            <a:avLst/>
          </a:prstGeom>
          <a:noFill/>
          <a:ln>
            <a:noFill/>
          </a:ln>
        </p:spPr>
      </p:pic>
      <p:pic>
        <p:nvPicPr>
          <p:cNvPr id="34" name="图片 3"/>
          <p:cNvPicPr>
            <a:picLocks noChangeAspect="1"/>
          </p:cNvPicPr>
          <p:nvPr>
            <p:custDataLst>
              <p:tags r:id="rId3"/>
            </p:custDataLst>
          </p:nvPr>
        </p:nvPicPr>
        <p:blipFill>
          <a:blip r:embed="rId4"/>
          <a:stretch>
            <a:fillRect/>
          </a:stretch>
        </p:blipFill>
        <p:spPr>
          <a:xfrm>
            <a:off x="4298950" y="3429000"/>
            <a:ext cx="7533640" cy="2880360"/>
          </a:xfrm>
          <a:prstGeom prst="rect">
            <a:avLst/>
          </a:prstGeom>
          <a:noFill/>
          <a:ln>
            <a:noFill/>
          </a:ln>
        </p:spPr>
      </p:pic>
      <p:sp>
        <p:nvSpPr>
          <p:cNvPr id="100" name="文本框 99"/>
          <p:cNvSpPr txBox="1"/>
          <p:nvPr>
            <p:custDataLst>
              <p:tags r:id="rId5"/>
            </p:custDataLst>
          </p:nvPr>
        </p:nvSpPr>
        <p:spPr>
          <a:xfrm>
            <a:off x="732790" y="1156335"/>
            <a:ext cx="4189730" cy="645160"/>
          </a:xfrm>
          <a:prstGeom prst="rect">
            <a:avLst/>
          </a:prstGeom>
          <a:noFill/>
          <a:ln w="9525">
            <a:noFill/>
          </a:ln>
        </p:spPr>
        <p:txBody>
          <a:bodyPr wrap="square">
            <a:spAutoFit/>
          </a:bodyPr>
          <a:p>
            <a:pPr indent="0"/>
            <a:r>
              <a:rPr lang="en-US" altLang="zh-CN" b="0">
                <a:solidFill>
                  <a:srgbClr val="333333"/>
                </a:solidFill>
                <a:ea typeface="宋体" panose="02010600030101010101" pitchFamily="2" charset="-122"/>
              </a:rPr>
              <a:t>5</a:t>
            </a:r>
            <a:r>
              <a:rPr lang="zh-CN" b="0">
                <a:solidFill>
                  <a:srgbClr val="333333"/>
                </a:solidFill>
                <a:ea typeface="宋体" panose="02010600030101010101" pitchFamily="2" charset="-122"/>
              </a:rPr>
              <a:t>、如图中所示</a:t>
            </a:r>
            <a:r>
              <a:rPr lang="zh-CN" b="0">
                <a:solidFill>
                  <a:srgbClr val="FF0000"/>
                </a:solidFill>
                <a:ea typeface="宋体" panose="02010600030101010101" pitchFamily="2" charset="-122"/>
              </a:rPr>
              <a:t>上传证件照片</a:t>
            </a:r>
            <a:r>
              <a:rPr lang="zh-CN" b="0">
                <a:solidFill>
                  <a:srgbClr val="333333"/>
                </a:solidFill>
                <a:ea typeface="宋体" panose="02010600030101010101" pitchFamily="2" charset="-122"/>
              </a:rPr>
              <a:t>，</a:t>
            </a:r>
            <a:r>
              <a:rPr lang="zh-CN" b="0">
                <a:solidFill>
                  <a:srgbClr val="FF0000"/>
                </a:solidFill>
                <a:ea typeface="宋体" panose="02010600030101010101" pitchFamily="2" charset="-122"/>
              </a:rPr>
              <a:t>确认申请</a:t>
            </a:r>
            <a:endParaRPr lang="zh-CN" b="0">
              <a:solidFill>
                <a:srgbClr val="FF0000"/>
              </a:solidFill>
              <a:ea typeface="宋体" panose="02010600030101010101" pitchFamily="2" charset="-122"/>
            </a:endParaRPr>
          </a:p>
          <a:p>
            <a:pPr indent="0"/>
            <a:r>
              <a:rPr lang="zh-CN" b="0">
                <a:solidFill>
                  <a:srgbClr val="333333"/>
                </a:solidFill>
                <a:ea typeface="宋体" panose="02010600030101010101" pitchFamily="2" charset="-122"/>
              </a:rPr>
              <a:t>后进行签名验证。</a:t>
            </a:r>
            <a:endParaRPr lang="zh-CN" altLang="en-US" b="0">
              <a:solidFill>
                <a:srgbClr val="333333"/>
              </a:solidFill>
              <a:ea typeface="宋体" panose="02010600030101010101" pitchFamily="2" charset="-122"/>
            </a:endParaRPr>
          </a:p>
        </p:txBody>
      </p:sp>
      <p:sp>
        <p:nvSpPr>
          <p:cNvPr id="2" name="文本框 1"/>
          <p:cNvSpPr txBox="1"/>
          <p:nvPr>
            <p:custDataLst>
              <p:tags r:id="rId6"/>
            </p:custDataLst>
          </p:nvPr>
        </p:nvSpPr>
        <p:spPr>
          <a:xfrm>
            <a:off x="732790" y="3989070"/>
            <a:ext cx="4449445" cy="368300"/>
          </a:xfrm>
          <a:prstGeom prst="rect">
            <a:avLst/>
          </a:prstGeom>
          <a:noFill/>
          <a:ln w="9525">
            <a:noFill/>
          </a:ln>
        </p:spPr>
        <p:txBody>
          <a:bodyPr wrap="square">
            <a:spAutoFit/>
          </a:bodyPr>
          <a:p>
            <a:pPr indent="0"/>
            <a:r>
              <a:rPr lang="en-US" altLang="zh-CN" b="0">
                <a:ea typeface="宋体" panose="02010600030101010101" pitchFamily="2" charset="-122"/>
              </a:rPr>
              <a:t>6</a:t>
            </a:r>
            <a:r>
              <a:rPr lang="zh-CN" b="0">
                <a:ea typeface="宋体" panose="02010600030101010101" pitchFamily="2" charset="-122"/>
              </a:rPr>
              <a:t>、发送验证码</a:t>
            </a:r>
            <a:endParaRPr lang="zh-CN" altLang="en-US" b="0">
              <a:ea typeface="宋体" panose="02010600030101010101" pitchFamily="2" charset="-122"/>
            </a:endParaRPr>
          </a:p>
        </p:txBody>
      </p:sp>
    </p:spTree>
  </p:cSld>
  <p:clrMapOvr>
    <a:masterClrMapping/>
  </p:clrMapOvr>
  <p:transition spd="med" advClick="0" advTm="3000">
    <p:random/>
  </p:transition>
</p:sld>
</file>

<file path=ppt/slides/slide6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图片 16"/>
          <p:cNvPicPr>
            <a:picLocks noChangeAspect="1"/>
          </p:cNvPicPr>
          <p:nvPr>
            <p:custDataLst>
              <p:tags r:id="rId1"/>
            </p:custDataLst>
          </p:nvPr>
        </p:nvPicPr>
        <p:blipFill>
          <a:blip r:embed="rId2"/>
          <a:stretch>
            <a:fillRect/>
          </a:stretch>
        </p:blipFill>
        <p:spPr>
          <a:xfrm>
            <a:off x="603250" y="1504315"/>
            <a:ext cx="5951855" cy="2172335"/>
          </a:xfrm>
          <a:prstGeom prst="rect">
            <a:avLst/>
          </a:prstGeom>
          <a:noFill/>
          <a:ln>
            <a:noFill/>
          </a:ln>
        </p:spPr>
      </p:pic>
      <p:sp>
        <p:nvSpPr>
          <p:cNvPr id="100" name="文本框 99"/>
          <p:cNvSpPr txBox="1"/>
          <p:nvPr>
            <p:custDataLst>
              <p:tags r:id="rId3"/>
            </p:custDataLst>
          </p:nvPr>
        </p:nvSpPr>
        <p:spPr>
          <a:xfrm>
            <a:off x="603250" y="806450"/>
            <a:ext cx="8756650" cy="368300"/>
          </a:xfrm>
          <a:prstGeom prst="rect">
            <a:avLst/>
          </a:prstGeom>
          <a:noFill/>
          <a:ln w="9525">
            <a:noFill/>
          </a:ln>
        </p:spPr>
        <p:txBody>
          <a:bodyPr wrap="square">
            <a:spAutoFit/>
          </a:bodyPr>
          <a:p>
            <a:pPr indent="0"/>
            <a:r>
              <a:rPr lang="en-US" altLang="zh-CN" b="0">
                <a:solidFill>
                  <a:srgbClr val="333333"/>
                </a:solidFill>
                <a:ea typeface="宋体" panose="02010600030101010101" pitchFamily="2" charset="-122"/>
              </a:rPr>
              <a:t>7</a:t>
            </a:r>
            <a:r>
              <a:rPr lang="zh-CN" b="0">
                <a:solidFill>
                  <a:srgbClr val="333333"/>
                </a:solidFill>
                <a:ea typeface="宋体" panose="02010600030101010101" pitchFamily="2" charset="-122"/>
              </a:rPr>
              <a:t>、如图中所示证书签发，下载信息变更后的证书，切记，变更证书期间</a:t>
            </a:r>
            <a:r>
              <a:rPr lang="zh-CN" b="0">
                <a:solidFill>
                  <a:srgbClr val="333333"/>
                </a:solidFill>
                <a:ea typeface="宋体" panose="02010600030101010101" pitchFamily="2" charset="-122"/>
              </a:rPr>
              <a:t>切勿拔掉</a:t>
            </a:r>
            <a:r>
              <a:rPr lang="zh-CN" b="0">
                <a:solidFill>
                  <a:srgbClr val="333333"/>
                </a:solidFill>
                <a:ea typeface="宋体" panose="02010600030101010101" pitchFamily="2" charset="-122"/>
              </a:rPr>
              <a:t>介质。</a:t>
            </a:r>
            <a:endParaRPr lang="zh-CN" b="0">
              <a:solidFill>
                <a:srgbClr val="333333"/>
              </a:solidFill>
              <a:ea typeface="宋体" panose="02010600030101010101" pitchFamily="2" charset="-122"/>
            </a:endParaRPr>
          </a:p>
        </p:txBody>
      </p:sp>
      <p:pic>
        <p:nvPicPr>
          <p:cNvPr id="2" name="图片 1"/>
          <p:cNvPicPr>
            <a:picLocks noChangeAspect="1"/>
          </p:cNvPicPr>
          <p:nvPr>
            <p:custDataLst>
              <p:tags r:id="rId4"/>
            </p:custDataLst>
          </p:nvPr>
        </p:nvPicPr>
        <p:blipFill>
          <a:blip r:embed="rId5"/>
          <a:stretch>
            <a:fillRect/>
          </a:stretch>
        </p:blipFill>
        <p:spPr>
          <a:xfrm>
            <a:off x="3552825" y="2794000"/>
            <a:ext cx="8018780" cy="3346450"/>
          </a:xfrm>
          <a:prstGeom prst="rect">
            <a:avLst/>
          </a:prstGeom>
        </p:spPr>
      </p:pic>
    </p:spTree>
  </p:cSld>
  <p:clrMapOvr>
    <a:masterClrMapping/>
  </p:clrMapOvr>
  <p:transition spd="med" advClick="0" advTm="3000">
    <p:random/>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任意多边形: 形状 12"/>
          <p:cNvSpPr/>
          <p:nvPr/>
        </p:nvSpPr>
        <p:spPr>
          <a:xfrm>
            <a:off x="-1180919" y="-45515"/>
            <a:ext cx="5415732" cy="6938683"/>
          </a:xfrm>
          <a:custGeom>
            <a:avLst/>
            <a:gdLst>
              <a:gd name="connsiteX0" fmla="*/ 3856762 w 5415732"/>
              <a:gd name="connsiteY0" fmla="*/ 0 h 6938683"/>
              <a:gd name="connsiteX1" fmla="*/ 5415732 w 5415732"/>
              <a:gd name="connsiteY1" fmla="*/ 2593349 h 6938683"/>
              <a:gd name="connsiteX2" fmla="*/ 0 w 5415732"/>
              <a:gd name="connsiteY2" fmla="*/ 6938683 h 6938683"/>
              <a:gd name="connsiteX3" fmla="*/ 0 w 5415732"/>
              <a:gd name="connsiteY3" fmla="*/ 6938683 h 6938683"/>
              <a:gd name="connsiteX4" fmla="*/ 0 w 5415732"/>
              <a:gd name="connsiteY4" fmla="*/ 80683 h 6938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732" h="6938683">
                <a:moveTo>
                  <a:pt x="3856762" y="0"/>
                </a:moveTo>
                <a:lnTo>
                  <a:pt x="5415732" y="2593349"/>
                </a:lnTo>
                <a:lnTo>
                  <a:pt x="0" y="6938683"/>
                </a:lnTo>
                <a:lnTo>
                  <a:pt x="0" y="6938683"/>
                </a:lnTo>
                <a:lnTo>
                  <a:pt x="0" y="8068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6733932" y="1653886"/>
            <a:ext cx="3790856" cy="1106805"/>
          </a:xfrm>
          <a:prstGeom prst="rect">
            <a:avLst/>
          </a:prstGeom>
          <a:noFill/>
        </p:spPr>
        <p:txBody>
          <a:bodyPr wrap="square" rtlCol="0">
            <a:spAutoFit/>
            <a:scene3d>
              <a:camera prst="orthographicFront"/>
              <a:lightRig rig="threePt" dir="t"/>
            </a:scene3d>
            <a:sp3d contourW="12700"/>
          </a:bodyPr>
          <a:lstStyle/>
          <a:p>
            <a:pPr marR="0" indent="0" algn="ctr" defTabSz="914400" fontAlgn="auto">
              <a:lnSpc>
                <a:spcPct val="100000"/>
              </a:lnSpc>
              <a:spcBef>
                <a:spcPts val="0"/>
              </a:spcBef>
              <a:spcAft>
                <a:spcPts val="0"/>
              </a:spcAft>
              <a:buClrTx/>
              <a:buSzTx/>
              <a:buFontTx/>
              <a:buNone/>
              <a:defRPr/>
            </a:pPr>
            <a:r>
              <a:rPr kumimoji="0" lang="en-US" altLang="zh-CN" sz="6600" b="1" i="0" kern="1200" cap="none" spc="0" normalizeH="0" baseline="0" noProof="0"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PART  06</a:t>
            </a:r>
            <a:endParaRPr kumimoji="0" lang="zh-CN" altLang="en-US" sz="6600" b="1" i="0" kern="1200" cap="none" spc="0" normalizeH="0" baseline="0" noProof="0"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 name="Ryan Farish - Holding Hands">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611085" y="-2098565"/>
            <a:ext cx="609600" cy="609600"/>
          </a:xfrm>
          <a:prstGeom prst="rect">
            <a:avLst/>
          </a:prstGeom>
        </p:spPr>
      </p:pic>
      <p:sp>
        <p:nvSpPr>
          <p:cNvPr id="15" name="文本框 14"/>
          <p:cNvSpPr txBox="1"/>
          <p:nvPr/>
        </p:nvSpPr>
        <p:spPr>
          <a:xfrm>
            <a:off x="5821680" y="2952773"/>
            <a:ext cx="5404148" cy="922020"/>
          </a:xfrm>
          <a:prstGeom prst="rect">
            <a:avLst/>
          </a:prstGeom>
          <a:noFill/>
        </p:spPr>
        <p:txBody>
          <a:bodyPr wrap="square" rtlCol="0">
            <a:spAutoFit/>
          </a:bodyPr>
          <a:lstStyle/>
          <a:p>
            <a:pPr algn="ctr"/>
            <a:r>
              <a:rPr lang="zh-CN" altLang="en-US" sz="5400" b="1" dirty="0">
                <a:solidFill>
                  <a:srgbClr val="E94149"/>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管理员</a:t>
            </a:r>
            <a:r>
              <a:rPr lang="zh-CN" altLang="en-US" sz="5400" b="1" dirty="0">
                <a:solidFill>
                  <a:srgbClr val="E94149"/>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鉴证</a:t>
            </a:r>
            <a:endParaRPr lang="zh-CN" altLang="en-US" sz="5400" b="1" dirty="0">
              <a:solidFill>
                <a:srgbClr val="E94149"/>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等腰三角形 16"/>
          <p:cNvSpPr/>
          <p:nvPr/>
        </p:nvSpPr>
        <p:spPr>
          <a:xfrm rot="10800000" flipV="1">
            <a:off x="-1180919" y="2386483"/>
            <a:ext cx="8008457" cy="4506686"/>
          </a:xfrm>
          <a:prstGeom prst="triangle">
            <a:avLst>
              <a:gd name="adj" fmla="val 3356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等腰三角形 17"/>
          <p:cNvSpPr/>
          <p:nvPr/>
        </p:nvSpPr>
        <p:spPr>
          <a:xfrm rot="10800000" flipV="1">
            <a:off x="-1338672" y="3429000"/>
            <a:ext cx="8008457" cy="4506686"/>
          </a:xfrm>
          <a:prstGeom prst="triangle">
            <a:avLst>
              <a:gd name="adj" fmla="val 335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l="28528" t="854" r="30293" b="25363"/>
          <a:stretch>
            <a:fillRect/>
          </a:stretch>
        </p:blipFill>
        <p:spPr>
          <a:xfrm>
            <a:off x="-2212884" y="-289355"/>
            <a:ext cx="5415732" cy="6469095"/>
          </a:xfrm>
          <a:custGeom>
            <a:avLst/>
            <a:gdLst>
              <a:gd name="connsiteX0" fmla="*/ 3856762 w 5415732"/>
              <a:gd name="connsiteY0" fmla="*/ 0 h 6469095"/>
              <a:gd name="connsiteX1" fmla="*/ 5415732 w 5415732"/>
              <a:gd name="connsiteY1" fmla="*/ 2593349 h 6469095"/>
              <a:gd name="connsiteX2" fmla="*/ 585263 w 5415732"/>
              <a:gd name="connsiteY2" fmla="*/ 6469095 h 6469095"/>
              <a:gd name="connsiteX3" fmla="*/ 0 w 5415732"/>
              <a:gd name="connsiteY3" fmla="*/ 6469095 h 6469095"/>
              <a:gd name="connsiteX4" fmla="*/ 0 w 5415732"/>
              <a:gd name="connsiteY4" fmla="*/ 80683 h 6469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732" h="6469095">
                <a:moveTo>
                  <a:pt x="3856762" y="0"/>
                </a:moveTo>
                <a:lnTo>
                  <a:pt x="5415732" y="2593349"/>
                </a:lnTo>
                <a:lnTo>
                  <a:pt x="585263" y="6469095"/>
                </a:lnTo>
                <a:lnTo>
                  <a:pt x="0" y="6469095"/>
                </a:lnTo>
                <a:lnTo>
                  <a:pt x="0" y="80683"/>
                </a:lnTo>
                <a:close/>
              </a:path>
            </a:pathLst>
          </a:custGeom>
        </p:spPr>
      </p:pic>
    </p:spTree>
  </p:cSld>
  <p:clrMapOvr>
    <a:masterClrMapping/>
  </p:clrMapOvr>
  <p:transition spd="med" advClick="0" advTm="3000">
    <p:random/>
  </p:transition>
  <p:timing>
    <p:tnLst>
      <p:par>
        <p:cTn id="1" dur="indefinite" restart="never" nodeType="tmRoot">
          <p:childTnLst>
            <p:audio>
              <p:cMediaNode vol="80000" numSld="999">
                <p:cTn id="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1350645" y="1657985"/>
            <a:ext cx="9371965" cy="3705225"/>
          </a:xfrm>
          <a:prstGeom prst="rect">
            <a:avLst/>
          </a:prstGeom>
          <a:noFill/>
          <a:ln>
            <a:noFill/>
          </a:ln>
        </p:spPr>
      </p:pic>
      <p:sp>
        <p:nvSpPr>
          <p:cNvPr id="3" name="文本框 2"/>
          <p:cNvSpPr txBox="1"/>
          <p:nvPr/>
        </p:nvSpPr>
        <p:spPr>
          <a:xfrm>
            <a:off x="721360" y="749300"/>
            <a:ext cx="10442575" cy="583565"/>
          </a:xfrm>
          <a:prstGeom prst="rect">
            <a:avLst/>
          </a:prstGeom>
          <a:noFill/>
        </p:spPr>
        <p:txBody>
          <a:bodyPr wrap="square" rtlCol="0">
            <a:spAutoFit/>
          </a:bodyPr>
          <a:p>
            <a:r>
              <a:rPr lang="en-US" altLang="zh-CN"/>
              <a:t>1</a:t>
            </a:r>
            <a:r>
              <a:rPr lang="zh-CN" altLang="en-US"/>
              <a:t>、</a:t>
            </a:r>
            <a:r>
              <a:rPr lang="zh-CN" altLang="en-US" sz="1400"/>
              <a:t>管理员通过管理员介质进入证书平台，（https://raweb.bjca.org.cn/bossraweb/weblogin.aspx），点击鉴证，输入经办人身份证号，按时间调整，点击查询，根据跳出来的对话框</a:t>
            </a:r>
            <a:r>
              <a:rPr lang="zh-CN" altLang="en-US" sz="1400">
                <a:sym typeface="+mn-ea"/>
              </a:rPr>
              <a:t>右边点击鉴证</a:t>
            </a:r>
            <a:r>
              <a:rPr lang="zh-CN" altLang="en-US" sz="1400"/>
              <a:t>。</a:t>
            </a:r>
            <a:endParaRPr lang="en-US" altLang="zh-CN"/>
          </a:p>
        </p:txBody>
      </p:sp>
    </p:spTree>
  </p:cSld>
  <p:clrMapOvr>
    <a:masterClrMapping/>
  </p:clrMapOvr>
  <p:transition spd="med" advClick="0" advTm="3000">
    <p:random/>
  </p:transition>
</p:sld>
</file>

<file path=ppt/slides/slide6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66" name="图片 40"/>
          <p:cNvPicPr>
            <a:picLocks noChangeAspect="1"/>
          </p:cNvPicPr>
          <p:nvPr>
            <p:custDataLst>
              <p:tags r:id="rId1"/>
            </p:custDataLst>
          </p:nvPr>
        </p:nvPicPr>
        <p:blipFill>
          <a:blip r:embed="rId2"/>
          <a:stretch>
            <a:fillRect/>
          </a:stretch>
        </p:blipFill>
        <p:spPr>
          <a:xfrm>
            <a:off x="4788535" y="1015365"/>
            <a:ext cx="7078345" cy="4451350"/>
          </a:xfrm>
          <a:prstGeom prst="rect">
            <a:avLst/>
          </a:prstGeom>
          <a:noFill/>
          <a:ln>
            <a:noFill/>
          </a:ln>
        </p:spPr>
      </p:pic>
      <p:sp>
        <p:nvSpPr>
          <p:cNvPr id="4" name="文本框 3"/>
          <p:cNvSpPr txBox="1"/>
          <p:nvPr>
            <p:custDataLst>
              <p:tags r:id="rId3"/>
            </p:custDataLst>
          </p:nvPr>
        </p:nvSpPr>
        <p:spPr>
          <a:xfrm>
            <a:off x="822325" y="1414145"/>
            <a:ext cx="4064000" cy="645160"/>
          </a:xfrm>
          <a:prstGeom prst="rect">
            <a:avLst/>
          </a:prstGeom>
          <a:noFill/>
        </p:spPr>
        <p:txBody>
          <a:bodyPr wrap="square" rtlCol="0">
            <a:spAutoFit/>
          </a:bodyPr>
          <a:p>
            <a:r>
              <a:rPr lang="en-US" altLang="zh-CN"/>
              <a:t>2</a:t>
            </a:r>
            <a:r>
              <a:rPr lang="zh-CN" altLang="en-US"/>
              <a:t>、严格检查经办人信息是否正确，正确选择鉴证，不正确选择鉴证不通过。</a:t>
            </a:r>
            <a:endParaRPr lang="zh-CN" altLang="en-US"/>
          </a:p>
        </p:txBody>
      </p:sp>
      <p:sp>
        <p:nvSpPr>
          <p:cNvPr id="5" name="文本框 4"/>
          <p:cNvSpPr txBox="1"/>
          <p:nvPr/>
        </p:nvSpPr>
        <p:spPr>
          <a:xfrm>
            <a:off x="791845" y="3429000"/>
            <a:ext cx="4064000" cy="737235"/>
          </a:xfrm>
          <a:prstGeom prst="rect">
            <a:avLst/>
          </a:prstGeom>
          <a:noFill/>
        </p:spPr>
        <p:txBody>
          <a:bodyPr wrap="square" rtlCol="0">
            <a:spAutoFit/>
          </a:bodyPr>
          <a:p>
            <a:r>
              <a:rPr lang="zh-CN" altLang="en-US" sz="1400" b="1">
                <a:solidFill>
                  <a:srgbClr val="FF0000"/>
                </a:solidFill>
              </a:rPr>
              <a:t>温馨提示：</a:t>
            </a:r>
            <a:r>
              <a:rPr lang="zh-CN" altLang="en-US" sz="1400"/>
              <a:t>鉴证通过或不通过时，都会以邮件或短信的方式通知经办人，经办人通过订单查询办理相关</a:t>
            </a:r>
            <a:r>
              <a:rPr lang="zh-CN" altLang="en-US" sz="1400"/>
              <a:t>业务。</a:t>
            </a:r>
            <a:endParaRPr lang="zh-CN" altLang="en-US" sz="1400"/>
          </a:p>
        </p:txBody>
      </p:sp>
    </p:spTree>
  </p:cSld>
  <p:clrMapOvr>
    <a:masterClrMapping/>
  </p:clrMapOvr>
  <p:transition spd="med" advClick="0" advTm="3000">
    <p:random/>
  </p:transition>
</p:sld>
</file>

<file path=ppt/slides/slide6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838200" y="415925"/>
            <a:ext cx="10380980" cy="5354320"/>
          </a:xfrm>
          <a:prstGeom prst="rect">
            <a:avLst/>
          </a:prstGeom>
          <a:noFill/>
        </p:spPr>
        <p:txBody>
          <a:bodyPr wrap="square" rtlCol="0">
            <a:spAutoFit/>
          </a:bodyPr>
          <a:p>
            <a:r>
              <a:rPr lang="zh-CN" altLang="en-US" b="1"/>
              <a:t>常见问题</a:t>
            </a:r>
            <a:endParaRPr lang="zh-CN" altLang="en-US" b="1"/>
          </a:p>
          <a:p>
            <a:endParaRPr lang="zh-CN" altLang="en-US"/>
          </a:p>
          <a:p>
            <a:r>
              <a:rPr lang="en-US" altLang="zh-CN"/>
              <a:t>1.</a:t>
            </a:r>
            <a:r>
              <a:rPr lang="zh-CN" altLang="en-US"/>
              <a:t>证书信息填写内容如身份证、名字、手机号必须是本人的（</a:t>
            </a:r>
            <a:r>
              <a:rPr lang="zh-CN" altLang="en-US" b="1">
                <a:solidFill>
                  <a:srgbClr val="FF0000"/>
                </a:solidFill>
              </a:rPr>
              <a:t>不得提供虚假信息，否则造成相关各方损失的，由用户承担相关责任</a:t>
            </a:r>
            <a:r>
              <a:rPr lang="zh-CN" altLang="en-US"/>
              <a:t>）。手机号，需本人身份证认证的实名手机号。否则系统通不过，且收不到授权码和</a:t>
            </a:r>
            <a:r>
              <a:rPr lang="zh-CN" altLang="en-US"/>
              <a:t>验证码。</a:t>
            </a:r>
            <a:endParaRPr lang="zh-CN" altLang="en-US"/>
          </a:p>
          <a:p>
            <a:endParaRPr lang="zh-CN" altLang="en-US"/>
          </a:p>
          <a:p>
            <a:r>
              <a:rPr lang="en-US" altLang="zh-CN"/>
              <a:t>2.</a:t>
            </a:r>
            <a:r>
              <a:rPr lang="zh-CN" altLang="en-US"/>
              <a:t>线上渠道的证书解锁、证书补办、证书变更，目前暂</a:t>
            </a:r>
            <a:r>
              <a:rPr lang="zh-CN" altLang="en-US" b="1">
                <a:solidFill>
                  <a:srgbClr val="FF0000"/>
                </a:solidFill>
              </a:rPr>
              <a:t>不只支持</a:t>
            </a:r>
            <a:r>
              <a:rPr lang="zh-CN" altLang="en-US"/>
              <a:t>线下渠道申请的证书，线下申请的证书需通过线下渠道处理业务。</a:t>
            </a:r>
            <a:endParaRPr lang="zh-CN" altLang="en-US"/>
          </a:p>
          <a:p>
            <a:endParaRPr lang="zh-CN" altLang="en-US"/>
          </a:p>
          <a:p>
            <a:r>
              <a:rPr lang="zh-CN" altLang="en-US"/>
              <a:t>3、</a:t>
            </a:r>
            <a:r>
              <a:rPr lang="zh-CN" altLang="en-US">
                <a:sym typeface="+mn-ea"/>
              </a:rPr>
              <a:t>线下渠道办理的证书，更新证书时，选择在线新办，介质选项不打勾。相当于线上自备key新办，费用只收更新费用。</a:t>
            </a:r>
            <a:r>
              <a:rPr lang="zh-CN" altLang="en-US"/>
              <a:t>证书更新到期超过</a:t>
            </a:r>
            <a:r>
              <a:rPr lang="en-US" altLang="zh-CN"/>
              <a:t>1</a:t>
            </a:r>
            <a:r>
              <a:rPr lang="zh-CN" altLang="en-US"/>
              <a:t>年的，申请业务后需联系管理员审核通过后在进入订单查询中更新。</a:t>
            </a:r>
            <a:endParaRPr lang="zh-CN" altLang="en-US"/>
          </a:p>
          <a:p>
            <a:endParaRPr lang="zh-CN" altLang="en-US"/>
          </a:p>
          <a:p>
            <a:r>
              <a:rPr lang="en-US" altLang="zh-CN"/>
              <a:t>4</a:t>
            </a:r>
            <a:r>
              <a:rPr lang="zh-CN" altLang="en-US"/>
              <a:t>、因</a:t>
            </a:r>
            <a:r>
              <a:rPr lang="en-US" altLang="zh-CN"/>
              <a:t>VPN</a:t>
            </a:r>
            <a:r>
              <a:rPr lang="zh-CN" altLang="en-US"/>
              <a:t>有调试，需安装新版本的</a:t>
            </a:r>
            <a:r>
              <a:rPr lang="en-US" altLang="zh-CN"/>
              <a:t>VPN</a:t>
            </a:r>
            <a:r>
              <a:rPr lang="zh-CN" altLang="en-US"/>
              <a:t>。</a:t>
            </a:r>
            <a:endParaRPr lang="zh-CN" altLang="en-US"/>
          </a:p>
          <a:p>
            <a:endParaRPr lang="zh-CN" altLang="en-US"/>
          </a:p>
          <a:p>
            <a:r>
              <a:rPr lang="en-US" altLang="zh-CN"/>
              <a:t>5</a:t>
            </a:r>
            <a:r>
              <a:rPr lang="zh-CN" altLang="en-US"/>
              <a:t>、手机核验确认是</a:t>
            </a:r>
            <a:r>
              <a:rPr lang="zh-CN" altLang="en-US"/>
              <a:t>证书本人正在使用的手机号，但</a:t>
            </a:r>
            <a:r>
              <a:rPr lang="zh-CN" altLang="en-US"/>
              <a:t>验证不通过的，可以去联系客服热线：400-919-7888或010-58515511</a:t>
            </a:r>
            <a:endParaRPr lang="zh-CN" altLang="en-US"/>
          </a:p>
          <a:p>
            <a:endParaRPr lang="zh-CN" altLang="en-US"/>
          </a:p>
          <a:p>
            <a:r>
              <a:rPr lang="en-US" altLang="zh-CN"/>
              <a:t>6</a:t>
            </a:r>
            <a:r>
              <a:rPr lang="zh-CN" altLang="en-US"/>
              <a:t>、</a:t>
            </a:r>
            <a:r>
              <a:rPr lang="zh-CN" altLang="en-US"/>
              <a:t>业务操作时遇到问题可以联系客服热线：</a:t>
            </a:r>
            <a:r>
              <a:rPr lang="en-US" altLang="zh-CN">
                <a:sym typeface="+mn-ea"/>
              </a:rPr>
              <a:t>15116326401</a:t>
            </a:r>
            <a:r>
              <a:rPr lang="zh-CN" altLang="en-US">
                <a:sym typeface="+mn-ea"/>
              </a:rPr>
              <a:t>（曾老师）、</a:t>
            </a:r>
            <a:r>
              <a:rPr lang="en-US" altLang="zh-CN"/>
              <a:t>13298687256</a:t>
            </a:r>
            <a:r>
              <a:rPr lang="zh-CN" altLang="en-US"/>
              <a:t>（胡老师）</a:t>
            </a:r>
            <a:endParaRPr lang="zh-CN" altLang="en-US"/>
          </a:p>
        </p:txBody>
      </p:sp>
    </p:spTree>
  </p:cSld>
  <p:clrMapOvr>
    <a:masterClrMapping/>
  </p:clrMapOvr>
  <p:transition spd="med" advClick="0" advTm="3000">
    <p:random/>
  </p:transition>
</p:sld>
</file>

<file path=ppt/slides/slide6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838200" y="415925"/>
            <a:ext cx="10380980" cy="1476375"/>
          </a:xfrm>
          <a:prstGeom prst="rect">
            <a:avLst/>
          </a:prstGeom>
          <a:noFill/>
        </p:spPr>
        <p:txBody>
          <a:bodyPr wrap="square" rtlCol="0">
            <a:spAutoFit/>
          </a:bodyPr>
          <a:p>
            <a:r>
              <a:rPr lang="zh-CN" altLang="en-US" b="1"/>
              <a:t>常见问题</a:t>
            </a:r>
            <a:endParaRPr lang="zh-CN" altLang="en-US" b="1"/>
          </a:p>
          <a:p>
            <a:endParaRPr lang="zh-CN" altLang="en-US"/>
          </a:p>
          <a:p>
            <a:r>
              <a:rPr lang="en-US" altLang="zh-CN"/>
              <a:t>7</a:t>
            </a:r>
            <a:r>
              <a:rPr lang="zh-CN" altLang="en-US"/>
              <a:t>、以下为电子发票</a:t>
            </a:r>
            <a:r>
              <a:rPr lang="zh-CN" altLang="en-US"/>
              <a:t>样版，增值税电子普通发票的发票</a:t>
            </a:r>
            <a:r>
              <a:rPr lang="zh-CN" altLang="en-US" b="1">
                <a:solidFill>
                  <a:srgbClr val="FF0000"/>
                </a:solidFill>
              </a:rPr>
              <a:t>监制章和纳税人的发票专用章已合并为同一印章</a:t>
            </a:r>
            <a:r>
              <a:rPr lang="zh-CN" altLang="en-US"/>
              <a:t>。电子发票票面上将只有“全国统一发票监制章”。各单位可以网上</a:t>
            </a:r>
            <a:r>
              <a:rPr lang="zh-CN" altLang="en-US"/>
              <a:t>搜查《国家税务局2020年第一号文件》</a:t>
            </a:r>
            <a:endParaRPr lang="zh-CN" altLang="en-US"/>
          </a:p>
        </p:txBody>
      </p:sp>
      <p:pic>
        <p:nvPicPr>
          <p:cNvPr id="2" name="图片 1"/>
          <p:cNvPicPr>
            <a:picLocks noChangeAspect="1"/>
          </p:cNvPicPr>
          <p:nvPr>
            <p:custDataLst>
              <p:tags r:id="rId2"/>
            </p:custDataLst>
          </p:nvPr>
        </p:nvPicPr>
        <p:blipFill>
          <a:blip r:embed="rId3"/>
          <a:stretch>
            <a:fillRect/>
          </a:stretch>
        </p:blipFill>
        <p:spPr>
          <a:xfrm>
            <a:off x="2715260" y="2053590"/>
            <a:ext cx="6195060" cy="4168140"/>
          </a:xfrm>
          <a:prstGeom prst="rect">
            <a:avLst/>
          </a:prstGeom>
        </p:spPr>
      </p:pic>
    </p:spTree>
  </p:cSld>
  <p:clrMapOvr>
    <a:masterClrMapping/>
  </p:clrMapOvr>
  <p:transition spd="med" advClick="0" advTm="3000">
    <p:rand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1" cstate="print">
            <a:extLst>
              <a:ext uri="{28A0092B-C50C-407E-A947-70E740481C1C}">
                <a14:useLocalDpi xmlns:a14="http://schemas.microsoft.com/office/drawing/2010/main" val="0"/>
              </a:ext>
            </a:extLst>
          </a:blip>
          <a:srcRect r="8774" b="25363"/>
          <a:stretch>
            <a:fillRect/>
          </a:stretch>
        </p:blipFill>
        <p:spPr>
          <a:xfrm>
            <a:off x="4772772" y="2811249"/>
            <a:ext cx="7419228" cy="4046752"/>
          </a:xfrm>
          <a:prstGeom prst="rect">
            <a:avLst/>
          </a:prstGeom>
        </p:spPr>
      </p:pic>
      <p:sp>
        <p:nvSpPr>
          <p:cNvPr id="10" name="直角三角形 9"/>
          <p:cNvSpPr/>
          <p:nvPr/>
        </p:nvSpPr>
        <p:spPr>
          <a:xfrm flipH="1" flipV="1">
            <a:off x="5974080" y="0"/>
            <a:ext cx="6217920" cy="6096000"/>
          </a:xfrm>
          <a:prstGeom prst="rtTriangl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3" name="任意多边形: 形状 22"/>
          <p:cNvSpPr/>
          <p:nvPr/>
        </p:nvSpPr>
        <p:spPr>
          <a:xfrm rot="16200000">
            <a:off x="990598" y="-990598"/>
            <a:ext cx="6858000" cy="8839194"/>
          </a:xfrm>
          <a:custGeom>
            <a:avLst/>
            <a:gdLst>
              <a:gd name="connsiteX0" fmla="*/ 6858000 w 6858000"/>
              <a:gd name="connsiteY0" fmla="*/ 1735301 h 8839194"/>
              <a:gd name="connsiteX1" fmla="*/ 6858000 w 6858000"/>
              <a:gd name="connsiteY1" fmla="*/ 6051901 h 8839194"/>
              <a:gd name="connsiteX2" fmla="*/ 4070707 w 6858000"/>
              <a:gd name="connsiteY2" fmla="*/ 8839194 h 8839194"/>
              <a:gd name="connsiteX3" fmla="*/ 0 w 6858000"/>
              <a:gd name="connsiteY3" fmla="*/ 4768488 h 8839194"/>
              <a:gd name="connsiteX4" fmla="*/ 0 w 6858000"/>
              <a:gd name="connsiteY4" fmla="*/ 3018714 h 8839194"/>
              <a:gd name="connsiteX5" fmla="*/ 3018714 w 6858000"/>
              <a:gd name="connsiteY5" fmla="*/ 0 h 8839194"/>
              <a:gd name="connsiteX6" fmla="*/ 5122699 w 6858000"/>
              <a:gd name="connsiteY6" fmla="*/ 0 h 883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8839194">
                <a:moveTo>
                  <a:pt x="6858000" y="1735301"/>
                </a:moveTo>
                <a:lnTo>
                  <a:pt x="6858000" y="6051901"/>
                </a:lnTo>
                <a:lnTo>
                  <a:pt x="4070707" y="8839194"/>
                </a:lnTo>
                <a:lnTo>
                  <a:pt x="0" y="4768488"/>
                </a:lnTo>
                <a:lnTo>
                  <a:pt x="0" y="3018714"/>
                </a:lnTo>
                <a:lnTo>
                  <a:pt x="3018714" y="0"/>
                </a:lnTo>
                <a:lnTo>
                  <a:pt x="51226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1" name="任意多边形: 形状 20"/>
          <p:cNvSpPr/>
          <p:nvPr/>
        </p:nvSpPr>
        <p:spPr>
          <a:xfrm rot="16200000">
            <a:off x="390920" y="-390922"/>
            <a:ext cx="6858002" cy="7639840"/>
          </a:xfrm>
          <a:custGeom>
            <a:avLst/>
            <a:gdLst>
              <a:gd name="connsiteX0" fmla="*/ 6858002 w 6858002"/>
              <a:gd name="connsiteY0" fmla="*/ 535949 h 7639840"/>
              <a:gd name="connsiteX1" fmla="*/ 6858002 w 6858002"/>
              <a:gd name="connsiteY1" fmla="*/ 4852546 h 7639840"/>
              <a:gd name="connsiteX2" fmla="*/ 4070707 w 6858002"/>
              <a:gd name="connsiteY2" fmla="*/ 7639840 h 7639840"/>
              <a:gd name="connsiteX3" fmla="*/ 0 w 6858002"/>
              <a:gd name="connsiteY3" fmla="*/ 3569134 h 7639840"/>
              <a:gd name="connsiteX4" fmla="*/ 0 w 6858002"/>
              <a:gd name="connsiteY4" fmla="*/ 1819360 h 7639840"/>
              <a:gd name="connsiteX5" fmla="*/ 1819361 w 6858002"/>
              <a:gd name="connsiteY5" fmla="*/ 0 h 7639840"/>
              <a:gd name="connsiteX6" fmla="*/ 6322052 w 6858002"/>
              <a:gd name="connsiteY6" fmla="*/ 0 h 763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2" h="7639840">
                <a:moveTo>
                  <a:pt x="6858002" y="535949"/>
                </a:moveTo>
                <a:lnTo>
                  <a:pt x="6858002" y="4852546"/>
                </a:lnTo>
                <a:lnTo>
                  <a:pt x="4070707" y="7639840"/>
                </a:lnTo>
                <a:lnTo>
                  <a:pt x="0" y="3569134"/>
                </a:lnTo>
                <a:lnTo>
                  <a:pt x="0" y="1819360"/>
                </a:lnTo>
                <a:lnTo>
                  <a:pt x="1819361" y="0"/>
                </a:lnTo>
                <a:lnTo>
                  <a:pt x="6322052"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6" name="文本框 25"/>
          <p:cNvSpPr txBox="1"/>
          <p:nvPr/>
        </p:nvSpPr>
        <p:spPr>
          <a:xfrm>
            <a:off x="891698" y="1713994"/>
            <a:ext cx="5112862" cy="830997"/>
          </a:xfrm>
          <a:prstGeom prst="rect">
            <a:avLst/>
          </a:prstGeom>
          <a:noFill/>
        </p:spPr>
        <p:txBody>
          <a:bodyPr wrap="square" rtlCol="0">
            <a:spAutoFit/>
          </a:bodyPr>
          <a:lstStyle/>
          <a:p>
            <a:r>
              <a:rPr lang="en-US" altLang="zh-CN" sz="4800"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Business</a:t>
            </a:r>
            <a:endParaRPr lang="zh-CN" altLang="en-US" sz="4800"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文本框 26"/>
          <p:cNvSpPr txBox="1"/>
          <p:nvPr/>
        </p:nvSpPr>
        <p:spPr>
          <a:xfrm>
            <a:off x="737040" y="2413886"/>
            <a:ext cx="6730278" cy="1200329"/>
          </a:xfrm>
          <a:prstGeom prst="rect">
            <a:avLst/>
          </a:prstGeom>
          <a:noFill/>
        </p:spPr>
        <p:txBody>
          <a:bodyPr wrap="square" rtlCol="0">
            <a:spAutoFit/>
          </a:bodyPr>
          <a:lstStyle/>
          <a:p>
            <a:r>
              <a:rPr lang="zh-CN" altLang="en-US" sz="7200"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感谢观看</a:t>
            </a:r>
            <a:endParaRPr lang="zh-CN" altLang="en-US" sz="7200"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9" name="文本框 28"/>
          <p:cNvSpPr txBox="1"/>
          <p:nvPr/>
        </p:nvSpPr>
        <p:spPr>
          <a:xfrm>
            <a:off x="2478405" y="4129405"/>
            <a:ext cx="2934335" cy="368300"/>
          </a:xfrm>
          <a:prstGeom prst="rect">
            <a:avLst/>
          </a:prstGeom>
          <a:noFill/>
        </p:spPr>
        <p:txBody>
          <a:bodyPr wrap="square" rtlCol="0">
            <a:spAutoFit/>
          </a:bodyPr>
          <a:lstStyle/>
          <a:p>
            <a:r>
              <a:rPr lang="zh-CN"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长沙瀚跃网络科技有限公司</a:t>
            </a:r>
            <a:endParaRPr lang="zh-CN" dirty="0">
              <a:solidFill>
                <a:schemeClr val="tx1">
                  <a:lumMod val="75000"/>
                  <a:lumOff val="25000"/>
                </a:schemeClr>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Tree>
  </p:cSld>
  <p:clrMapOvr>
    <a:masterClrMapping/>
  </p:clrMapOvr>
  <p:transition spd="med" advClick="0" advTm="3000">
    <p:random/>
  </p:transition>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文本框 2"/>
          <p:cNvSpPr txBox="1"/>
          <p:nvPr/>
        </p:nvSpPr>
        <p:spPr>
          <a:xfrm>
            <a:off x="565150" y="1020445"/>
            <a:ext cx="3978910" cy="4817745"/>
          </a:xfrm>
          <a:prstGeom prst="rect">
            <a:avLst/>
          </a:prstGeom>
          <a:noFill/>
        </p:spPr>
        <p:txBody>
          <a:bodyPr wrap="square" rtlCol="0">
            <a:noAutofit/>
          </a:bodyPr>
          <a:p>
            <a:r>
              <a:rPr lang="zh-CN" altLang="en-US"/>
              <a:t>2、按要求填写申请信息，</a:t>
            </a:r>
            <a:r>
              <a:rPr lang="zh-CN" altLang="en-US" b="1">
                <a:solidFill>
                  <a:srgbClr val="FF0000"/>
                </a:solidFill>
              </a:rPr>
              <a:t>勾选介质（适用于手上没有介质）</a:t>
            </a:r>
            <a:r>
              <a:rPr lang="zh-CN" altLang="en-US"/>
              <a:t>，选择</a:t>
            </a:r>
            <a:r>
              <a:rPr lang="zh-CN" altLang="en-US" b="1">
                <a:solidFill>
                  <a:srgbClr val="FF0000"/>
                </a:solidFill>
              </a:rPr>
              <a:t>手机实名认证</a:t>
            </a:r>
            <a:r>
              <a:rPr lang="zh-CN" altLang="en-US"/>
              <a:t>填写完成点击“下一步”。</a:t>
            </a:r>
            <a:endParaRPr lang="zh-CN" altLang="en-US"/>
          </a:p>
          <a:p>
            <a:r>
              <a:rPr lang="en-US" altLang="zh-CN"/>
              <a:t>  </a:t>
            </a:r>
            <a:r>
              <a:rPr lang="zh-CN" altLang="en-US"/>
              <a:t>这里建议选择手机实名认证，比其他验证方式更简单。</a:t>
            </a:r>
            <a:endParaRPr lang="zh-CN" altLang="en-US"/>
          </a:p>
          <a:p>
            <a:endParaRPr lang="zh-CN" altLang="en-US"/>
          </a:p>
          <a:p>
            <a:r>
              <a:rPr lang="zh-CN" altLang="en-US">
                <a:solidFill>
                  <a:srgbClr val="FF0000"/>
                </a:solidFill>
              </a:rPr>
              <a:t>开票信息必须填完整，无法开第二次，影响报销概不负责。</a:t>
            </a:r>
            <a:endParaRPr lang="zh-CN" altLang="en-US">
              <a:solidFill>
                <a:srgbClr val="FF0000"/>
              </a:solidFill>
            </a:endParaRPr>
          </a:p>
          <a:p>
            <a:endParaRPr lang="zh-CN" altLang="en-US"/>
          </a:p>
          <a:p>
            <a:endParaRPr lang="zh-CN" altLang="en-US"/>
          </a:p>
          <a:p>
            <a:r>
              <a:rPr lang="zh-CN" altLang="en-US" sz="1200" b="1">
                <a:solidFill>
                  <a:srgbClr val="FF0000"/>
                </a:solidFill>
              </a:rPr>
              <a:t>温馨提示：</a:t>
            </a:r>
            <a:endParaRPr lang="zh-CN" altLang="en-US" sz="1200" b="1">
              <a:solidFill>
                <a:srgbClr val="FF0000"/>
              </a:solidFill>
            </a:endParaRPr>
          </a:p>
          <a:p>
            <a:r>
              <a:rPr lang="zh-CN" altLang="en-US" sz="1200"/>
              <a:t>平台对申请证书的关键个人进行身份鉴证及信息核实，请如实填写申请信息。认证方式有三种，三种验证方式任选其一：</a:t>
            </a:r>
            <a:endParaRPr lang="zh-CN" altLang="en-US" sz="1200"/>
          </a:p>
          <a:p>
            <a:r>
              <a:rPr lang="zh-CN" altLang="en-US" sz="1200">
                <a:solidFill>
                  <a:schemeClr val="tx1"/>
                </a:solidFill>
              </a:rPr>
              <a:t>手机实名认证：提供申请人实名手机号,授权码发到申请人手机；</a:t>
            </a:r>
            <a:endParaRPr lang="zh-CN" altLang="en-US" sz="1200">
              <a:solidFill>
                <a:schemeClr val="tx1"/>
              </a:solidFill>
            </a:endParaRPr>
          </a:p>
          <a:p>
            <a:r>
              <a:rPr lang="zh-CN" altLang="en-US" sz="1200"/>
              <a:t>银行卡信息认证：提供申请人银行账户信息,授权码发到申请人手机；</a:t>
            </a:r>
            <a:endParaRPr lang="zh-CN" altLang="en-US" sz="1200"/>
          </a:p>
          <a:p>
            <a:r>
              <a:rPr lang="zh-CN" altLang="en-US" sz="1200"/>
              <a:t>银行账户打款认证：提供申请人个人账户信息,授权码在对公账户收款1分钱记录附言中查询。</a:t>
            </a:r>
            <a:endParaRPr lang="zh-CN" altLang="en-US" sz="1200"/>
          </a:p>
        </p:txBody>
      </p:sp>
      <p:pic>
        <p:nvPicPr>
          <p:cNvPr id="2" name="图片 1"/>
          <p:cNvPicPr>
            <a:picLocks noChangeAspect="1"/>
          </p:cNvPicPr>
          <p:nvPr>
            <p:custDataLst>
              <p:tags r:id="rId1"/>
            </p:custDataLst>
          </p:nvPr>
        </p:nvPicPr>
        <p:blipFill>
          <a:blip r:embed="rId2"/>
          <a:stretch>
            <a:fillRect/>
          </a:stretch>
        </p:blipFill>
        <p:spPr>
          <a:xfrm>
            <a:off x="4629150" y="121920"/>
            <a:ext cx="7194550" cy="3583305"/>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5211445" y="3705225"/>
            <a:ext cx="6275070" cy="2896870"/>
          </a:xfrm>
          <a:prstGeom prst="rect">
            <a:avLst/>
          </a:prstGeom>
        </p:spPr>
      </p:pic>
    </p:spTree>
  </p:cSld>
  <p:clrMapOvr>
    <a:masterClrMapping/>
  </p:clrMapOvr>
  <p:transition spd="med" advClick="0" advTm="3000">
    <p:random/>
  </p:transition>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1" name="图片 2" descr="IMG_256"/>
          <p:cNvPicPr>
            <a:picLocks noChangeAspect="1"/>
          </p:cNvPicPr>
          <p:nvPr>
            <p:custDataLst>
              <p:tags r:id="rId1"/>
            </p:custDataLst>
          </p:nvPr>
        </p:nvPicPr>
        <p:blipFill>
          <a:blip r:embed="rId2"/>
          <a:stretch>
            <a:fillRect/>
          </a:stretch>
        </p:blipFill>
        <p:spPr>
          <a:xfrm>
            <a:off x="4975860" y="731520"/>
            <a:ext cx="6375400" cy="4292600"/>
          </a:xfrm>
          <a:prstGeom prst="rect">
            <a:avLst/>
          </a:prstGeom>
          <a:noFill/>
          <a:ln w="9525">
            <a:noFill/>
          </a:ln>
        </p:spPr>
      </p:pic>
      <p:sp>
        <p:nvSpPr>
          <p:cNvPr id="2" name="文本框 1"/>
          <p:cNvSpPr txBox="1"/>
          <p:nvPr/>
        </p:nvSpPr>
        <p:spPr>
          <a:xfrm>
            <a:off x="636905" y="1915795"/>
            <a:ext cx="4064000" cy="1198880"/>
          </a:xfrm>
          <a:prstGeom prst="rect">
            <a:avLst/>
          </a:prstGeom>
          <a:noFill/>
        </p:spPr>
        <p:txBody>
          <a:bodyPr wrap="square" rtlCol="0">
            <a:spAutoFit/>
          </a:bodyPr>
          <a:p>
            <a:r>
              <a:rPr lang="zh-CN" altLang="en-US"/>
              <a:t>3、请再次确认提交信息是否正确，确认信息无误请点击"</a:t>
            </a:r>
            <a:r>
              <a:rPr lang="zh-CN" altLang="en-US" b="1">
                <a:solidFill>
                  <a:srgbClr val="E53238"/>
                </a:solidFill>
              </a:rPr>
              <a:t>确认订单</a:t>
            </a:r>
            <a:r>
              <a:rPr lang="zh-CN" altLang="en-US"/>
              <a:t>"，如发现提交信息有问题请点击"返回修改"，信息修改后再提交订单。</a:t>
            </a:r>
            <a:endParaRPr lang="zh-CN" altLang="en-US"/>
          </a:p>
        </p:txBody>
      </p:sp>
    </p:spTree>
  </p:cSld>
  <p:clrMapOvr>
    <a:masterClrMapping/>
  </p:clrMapOvr>
  <p:transition spd="med" advClick="0" advTm="3000">
    <p:random/>
  </p:transition>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3" name="Shape 717"/>
          <p:cNvSpPr txBox="1"/>
          <p:nvPr/>
        </p:nvSpPr>
        <p:spPr>
          <a:xfrm>
            <a:off x="5396525" y="3923218"/>
            <a:ext cx="4778767" cy="1797733"/>
          </a:xfrm>
          <a:prstGeom prst="rect">
            <a:avLst/>
          </a:prstGeom>
          <a:noFill/>
          <a:ln>
            <a:noFill/>
          </a:ln>
        </p:spPr>
        <p:txBody>
          <a:bodyPr lIns="0" tIns="0" rIns="0" bIns="0" anchor="t" anchorCtr="0">
            <a:noAutofit/>
          </a:bodyPr>
          <a:lstStyle/>
          <a:p>
            <a:pPr>
              <a:lnSpc>
                <a:spcPct val="150000"/>
              </a:lnSpc>
              <a:defRPr/>
            </a:pPr>
            <a:r>
              <a:rPr lang="en-US" altLang="zh-CN" sz="110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A company is an association or collection of individuals, whether natural persons, legal persons, or a mixture of both a company is an association or collection of individuals, whether natural persons, legal persons, or a mixture of both a company is an association or collection of individuals, whether natural persons, legal persons, or a mixture of both </a:t>
            </a:r>
            <a:endParaRPr lang="en-US" altLang="zh-CN" sz="110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a:p>
            <a:pPr>
              <a:lnSpc>
                <a:spcPct val="150000"/>
              </a:lnSpc>
              <a:defRPr/>
            </a:pPr>
            <a:endParaRPr lang="en-US" altLang="zh-CN" sz="110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a:p>
            <a:pPr>
              <a:lnSpc>
                <a:spcPct val="150000"/>
              </a:lnSpc>
              <a:defRPr/>
            </a:pPr>
            <a:endParaRPr lang="en-US" altLang="zh-CN" sz="110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a:p>
            <a:pPr>
              <a:lnSpc>
                <a:spcPct val="150000"/>
              </a:lnSpc>
              <a:defRPr/>
            </a:pPr>
            <a:endParaRPr lang="en-US" altLang="zh-CN" sz="110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 name="文本框 1"/>
          <p:cNvSpPr txBox="1"/>
          <p:nvPr/>
        </p:nvSpPr>
        <p:spPr>
          <a:xfrm>
            <a:off x="874395" y="969010"/>
            <a:ext cx="4064000" cy="645160"/>
          </a:xfrm>
          <a:prstGeom prst="rect">
            <a:avLst/>
          </a:prstGeom>
          <a:noFill/>
        </p:spPr>
        <p:txBody>
          <a:bodyPr wrap="square" rtlCol="0">
            <a:spAutoFit/>
          </a:bodyPr>
          <a:p>
            <a:endParaRPr lang="zh-CN" altLang="en-US"/>
          </a:p>
          <a:p>
            <a:endParaRPr lang="zh-CN" altLang="en-US"/>
          </a:p>
        </p:txBody>
      </p:sp>
      <p:pic>
        <p:nvPicPr>
          <p:cNvPr id="13" name="图片 13"/>
          <p:cNvPicPr>
            <a:picLocks noChangeAspect="1"/>
          </p:cNvPicPr>
          <p:nvPr>
            <p:custDataLst>
              <p:tags r:id="rId1"/>
            </p:custDataLst>
          </p:nvPr>
        </p:nvPicPr>
        <p:blipFill>
          <a:blip r:embed="rId2"/>
          <a:stretch>
            <a:fillRect/>
          </a:stretch>
        </p:blipFill>
        <p:spPr>
          <a:xfrm>
            <a:off x="4938395" y="327660"/>
            <a:ext cx="6438900" cy="2748915"/>
          </a:xfrm>
          <a:prstGeom prst="rect">
            <a:avLst/>
          </a:prstGeom>
          <a:noFill/>
          <a:ln>
            <a:noFill/>
          </a:ln>
        </p:spPr>
      </p:pic>
      <p:sp>
        <p:nvSpPr>
          <p:cNvPr id="3" name="文本框 2"/>
          <p:cNvSpPr txBox="1"/>
          <p:nvPr/>
        </p:nvSpPr>
        <p:spPr>
          <a:xfrm>
            <a:off x="812165" y="1186815"/>
            <a:ext cx="4064000" cy="1198880"/>
          </a:xfrm>
          <a:prstGeom prst="rect">
            <a:avLst/>
          </a:prstGeom>
          <a:noFill/>
        </p:spPr>
        <p:txBody>
          <a:bodyPr wrap="square" rtlCol="0">
            <a:spAutoFit/>
          </a:bodyPr>
          <a:p>
            <a:r>
              <a:rPr lang="en-US" altLang="zh-CN"/>
              <a:t>4</a:t>
            </a:r>
            <a:r>
              <a:rPr lang="zh-CN" altLang="en-US"/>
              <a:t>、上传身份证，如图中所示上传证件照片，确认申请后进行验证码验证。</a:t>
            </a:r>
            <a:endParaRPr lang="zh-CN" altLang="en-US"/>
          </a:p>
          <a:p>
            <a:r>
              <a:rPr lang="zh-CN">
                <a:solidFill>
                  <a:srgbClr val="333333"/>
                </a:solidFill>
                <a:ea typeface="宋体" panose="02010600030101010101" pitchFamily="2" charset="-122"/>
                <a:sym typeface="+mn-ea"/>
              </a:rPr>
              <a:t>注意</a:t>
            </a:r>
            <a:r>
              <a:rPr lang="en-US" altLang="zh-CN">
                <a:solidFill>
                  <a:srgbClr val="333333"/>
                </a:solidFill>
                <a:ea typeface="宋体" panose="02010600030101010101" pitchFamily="2" charset="-122"/>
                <a:sym typeface="+mn-ea"/>
              </a:rPr>
              <a:t>:</a:t>
            </a:r>
            <a:r>
              <a:rPr lang="zh-CN">
                <a:solidFill>
                  <a:srgbClr val="333333"/>
                </a:solidFill>
                <a:ea typeface="宋体" panose="02010600030101010101" pitchFamily="2" charset="-122"/>
                <a:sym typeface="+mn-ea"/>
              </a:rPr>
              <a:t>身份证照片要拍全，不要只拍一半。</a:t>
            </a:r>
            <a:endParaRPr lang="zh-CN" altLang="en-US"/>
          </a:p>
        </p:txBody>
      </p:sp>
      <p:pic>
        <p:nvPicPr>
          <p:cNvPr id="4" name="图片 3"/>
          <p:cNvPicPr>
            <a:picLocks noChangeAspect="1"/>
          </p:cNvPicPr>
          <p:nvPr>
            <p:custDataLst>
              <p:tags r:id="rId3"/>
            </p:custDataLst>
          </p:nvPr>
        </p:nvPicPr>
        <p:blipFill>
          <a:blip r:embed="rId4"/>
          <a:stretch>
            <a:fillRect/>
          </a:stretch>
        </p:blipFill>
        <p:spPr>
          <a:xfrm>
            <a:off x="4937760" y="3436620"/>
            <a:ext cx="6517640" cy="2491105"/>
          </a:xfrm>
          <a:prstGeom prst="rect">
            <a:avLst/>
          </a:prstGeom>
          <a:noFill/>
          <a:ln>
            <a:noFill/>
          </a:ln>
        </p:spPr>
      </p:pic>
      <p:sp>
        <p:nvSpPr>
          <p:cNvPr id="5" name="文本框 4"/>
          <p:cNvSpPr txBox="1"/>
          <p:nvPr/>
        </p:nvSpPr>
        <p:spPr>
          <a:xfrm>
            <a:off x="874395" y="4093210"/>
            <a:ext cx="4064000" cy="645160"/>
          </a:xfrm>
          <a:prstGeom prst="rect">
            <a:avLst/>
          </a:prstGeom>
          <a:noFill/>
        </p:spPr>
        <p:txBody>
          <a:bodyPr wrap="square" rtlCol="0">
            <a:spAutoFit/>
          </a:bodyPr>
          <a:p>
            <a:r>
              <a:rPr lang="en-US" altLang="zh-CN">
                <a:sym typeface="+mn-ea"/>
              </a:rPr>
              <a:t>5</a:t>
            </a:r>
            <a:r>
              <a:rPr lang="zh-CN" altLang="en-US">
                <a:sym typeface="+mn-ea"/>
              </a:rPr>
              <a:t>、发送验证码</a:t>
            </a:r>
            <a:endParaRPr lang="zh-CN" altLang="en-US"/>
          </a:p>
          <a:p>
            <a:endParaRPr lang="zh-CN" altLang="en-US"/>
          </a:p>
        </p:txBody>
      </p:sp>
    </p:spTree>
  </p:cSld>
  <p:clrMapOvr>
    <a:masterClrMapping/>
  </p:clrMapOvr>
  <p:transition spd="med" advClick="0" advTm="3000">
    <p:random/>
  </p:transition>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ISPRING_PRESENTATION_TITLE" val="22"/>
  <p:tag name="COMMONDATA" val="eyJoZGlkIjoiOGI3NWI3NTE4NTNlM2U1M2QxZTQ3ZmUxNzg4MzVhYjUifQ=="/>
  <p:tag name="commondata" val="eyJoZGlkIjoiMmU4ZGU2NWMyYWU4OWZiY2M1NmY2YjI5NzBiZDYwMTgifQ=="/>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1">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jfseqzjv">
      <a:majorFont>
        <a:latin typeface="字魂36号-正文宋楷"/>
        <a:ea typeface="字魂36号-正文宋楷"/>
        <a:cs typeface=""/>
      </a:majorFont>
      <a:minorFont>
        <a:latin typeface="字魂36号-正文宋楷"/>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0</TotalTime>
  <Words>6180</Words>
  <Application>WPS 演示</Application>
  <PresentationFormat>宽屏</PresentationFormat>
  <Paragraphs>357</Paragraphs>
  <Slides>67</Slides>
  <Notes>24</Notes>
  <HiddenSlides>0</HiddenSlides>
  <MMClips>4</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67</vt:i4>
      </vt:variant>
    </vt:vector>
  </HeadingPairs>
  <TitlesOfParts>
    <vt:vector size="78" baseType="lpstr">
      <vt:lpstr>Arial</vt:lpstr>
      <vt:lpstr>宋体</vt:lpstr>
      <vt:lpstr>Wingdings</vt:lpstr>
      <vt:lpstr>微软雅黑</vt:lpstr>
      <vt:lpstr>字魂59号-创粗黑</vt:lpstr>
      <vt:lpstr>黑体</vt:lpstr>
      <vt:lpstr>Arial Unicode MS</vt:lpstr>
      <vt:lpstr>字魂36号-正文宋楷</vt:lpstr>
      <vt:lpstr>等线</vt:lpstr>
      <vt:lpstr>Calibri</vt:lpstr>
      <vt:lpstr>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22</dc:title>
  <dc:creator>Administrator</dc:creator>
  <cp:lastModifiedBy>洋</cp:lastModifiedBy>
  <cp:revision>166</cp:revision>
  <dcterms:created xsi:type="dcterms:W3CDTF">2017-08-18T03:02:00Z</dcterms:created>
  <dcterms:modified xsi:type="dcterms:W3CDTF">2023-11-27T09:30:34Z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2052-12.1.0.15374</vt:lpwstr>
  </property>
  <property fmtid="{D5CDD505-2E9C-101B-9397-08002B2CF9AE}" pid="3" name="ICV">
    <vt:lpwstr>9AFA7276C702454DADA368BADDB329EF_13</vt:lpwstr>
  </property>
</Properties>
</file>